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40"/>
  </p:normalViewPr>
  <p:slideViewPr>
    <p:cSldViewPr snapToGrid="0" snapToObjects="1">
      <p:cViewPr varScale="1">
        <p:scale>
          <a:sx n="85" d="100"/>
          <a:sy n="85" d="100"/>
        </p:scale>
        <p:origin x="84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54879" y="2357120"/>
            <a:ext cx="8637271" cy="2905757"/>
          </a:xfrm>
        </p:spPr>
        <p:txBody>
          <a:bodyPr anchor="b">
            <a:normAutofit/>
          </a:bodyPr>
          <a:lstStyle>
            <a:lvl1pPr algn="r">
              <a:defRPr sz="576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54879" y="5262879"/>
            <a:ext cx="8637271" cy="1686560"/>
          </a:xfrm>
        </p:spPr>
        <p:txBody>
          <a:bodyPr anchor="t">
            <a:normAutofit/>
          </a:bodyPr>
          <a:lstStyle>
            <a:lvl1pPr marL="0" indent="0" algn="r">
              <a:buNone/>
              <a:defRPr sz="2160" cap="all"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19070" y="7044691"/>
            <a:ext cx="1920240" cy="45339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54879" y="7044691"/>
            <a:ext cx="5872750" cy="45339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730750" y="7044691"/>
            <a:ext cx="661400" cy="45339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887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1" y="5679438"/>
            <a:ext cx="12157712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45921" y="1118535"/>
            <a:ext cx="10511792" cy="379797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1" y="6359524"/>
            <a:ext cx="12157712" cy="592454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46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2" y="731522"/>
            <a:ext cx="12157712" cy="3749039"/>
          </a:xfrm>
        </p:spPr>
        <p:txBody>
          <a:bodyPr anchor="ctr">
            <a:normAutofit/>
          </a:bodyPr>
          <a:lstStyle>
            <a:lvl1pPr algn="l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5212080"/>
            <a:ext cx="12157714" cy="1737360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111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2285440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5930" y="988005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0721" y="731522"/>
            <a:ext cx="11460479" cy="3291839"/>
          </a:xfrm>
        </p:spPr>
        <p:txBody>
          <a:bodyPr anchor="ctr">
            <a:normAutofit/>
          </a:bodyPr>
          <a:lstStyle>
            <a:lvl1pPr algn="l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17450" y="4023360"/>
            <a:ext cx="11207021" cy="4572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4959" y="5212080"/>
            <a:ext cx="12182840" cy="1737360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081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3" y="3970297"/>
            <a:ext cx="12157710" cy="1762560"/>
          </a:xfrm>
        </p:spPr>
        <p:txBody>
          <a:bodyPr anchor="b">
            <a:normAutofit/>
          </a:bodyPr>
          <a:lstStyle>
            <a:lvl1pPr algn="l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1" y="5732857"/>
            <a:ext cx="12157711" cy="1032480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6282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2285440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5930" y="988005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190721" y="731522"/>
            <a:ext cx="11460479" cy="3291839"/>
          </a:xfrm>
        </p:spPr>
        <p:txBody>
          <a:bodyPr anchor="ctr">
            <a:normAutofit/>
          </a:bodyPr>
          <a:lstStyle>
            <a:lvl1pPr algn="l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2960" y="4663440"/>
            <a:ext cx="12162523" cy="10668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8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5730240"/>
            <a:ext cx="12162523" cy="121920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759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2" y="731522"/>
            <a:ext cx="12157712" cy="329183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2961" y="4206240"/>
            <a:ext cx="12157714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36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5212080"/>
            <a:ext cx="12157714" cy="17373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4619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22962" y="731521"/>
            <a:ext cx="12157710" cy="17475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3492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90410" y="731520"/>
            <a:ext cx="2590262" cy="62179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2960" y="731520"/>
            <a:ext cx="9398539" cy="621792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49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71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1" y="3970297"/>
            <a:ext cx="12157712" cy="1762560"/>
          </a:xfrm>
        </p:spPr>
        <p:txBody>
          <a:bodyPr anchor="b"/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5732857"/>
            <a:ext cx="12157714" cy="1032480"/>
          </a:xfrm>
        </p:spPr>
        <p:txBody>
          <a:bodyPr anchor="t">
            <a:normAutofit/>
          </a:bodyPr>
          <a:lstStyle>
            <a:lvl1pPr marL="0" indent="0" algn="l">
              <a:buNone/>
              <a:defRPr sz="2400" cap="all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324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2" y="2570480"/>
            <a:ext cx="5994401" cy="437896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86274" y="2570481"/>
            <a:ext cx="5994398" cy="43789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82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8404" y="2661921"/>
            <a:ext cx="5650865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2" y="3444241"/>
            <a:ext cx="5996308" cy="35051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15204" y="2672081"/>
            <a:ext cx="5667376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88180" y="3444241"/>
            <a:ext cx="5994401" cy="35051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29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3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1" y="2489200"/>
            <a:ext cx="4417062" cy="1645920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7841" y="731521"/>
            <a:ext cx="7402831" cy="621792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1" y="4135120"/>
            <a:ext cx="4417062" cy="2194560"/>
          </a:xfrm>
        </p:spPr>
        <p:txBody>
          <a:bodyPr anchor="t"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687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920240"/>
            <a:ext cx="7397584" cy="1645920"/>
          </a:xfrm>
        </p:spPr>
        <p:txBody>
          <a:bodyPr anchor="b">
            <a:normAutofit/>
          </a:bodyPr>
          <a:lstStyle>
            <a:lvl1pPr algn="l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43504" y="1097280"/>
            <a:ext cx="3937169" cy="54864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3566160"/>
            <a:ext cx="7397584" cy="2194560"/>
          </a:xfrm>
        </p:spPr>
        <p:txBody>
          <a:bodyPr anchor="t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39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2" y="731521"/>
            <a:ext cx="12157710" cy="174752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2" y="2570481"/>
            <a:ext cx="12157710" cy="4378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07592" y="7044691"/>
            <a:ext cx="1920240" cy="4533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1" y="7044691"/>
            <a:ext cx="9393191" cy="4533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319273" y="7044691"/>
            <a:ext cx="661400" cy="4533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02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548640" rtl="0" eaLnBrk="1" latinLnBrk="0" hangingPunct="1">
        <a:spcBef>
          <a:spcPct val="0"/>
        </a:spcBef>
        <a:buNone/>
        <a:defRPr sz="432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21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192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14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14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14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14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14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14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  <a:latin typeface="Arial"/>
              </a:defRPr>
            </a:pPr>
            <a:r>
              <a:rPr dirty="0"/>
              <a:t>TECHCOMBANK TET CAMPAIGN 2026</a:t>
            </a:r>
          </a:p>
          <a:p>
            <a:r>
              <a:rPr dirty="0"/>
              <a:t>'MÃ ĐÁO TÀI LỘC'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  <a:latin typeface="Arial"/>
              </a:defRPr>
            </a:pPr>
            <a:r>
              <a:t>Sinh Lời Tự Động - Rước Lộc Đầu Năm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  <a:latin typeface="Arial"/>
              </a:defRPr>
            </a:pPr>
            <a:r>
              <a:rPr dirty="0"/>
              <a:t>KẾT LUẬN: </a:t>
            </a:r>
            <a:br>
              <a:rPr lang="en-US" dirty="0"/>
            </a:br>
            <a:r>
              <a:rPr dirty="0"/>
              <a:t>TẠI SAO CHIẾN DỊCH SẼ THÀNH CÔNG?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2" y="2570481"/>
            <a:ext cx="12157710" cy="2915919"/>
          </a:xfrm>
        </p:spPr>
        <p:txBody>
          <a:bodyPr/>
          <a:lstStyle/>
          <a:p>
            <a:pPr marL="0" indent="0">
              <a:buNone/>
              <a:defRPr sz="1800">
                <a:solidFill>
                  <a:srgbClr val="FFFFFF"/>
                </a:solidFill>
                <a:latin typeface="Arial"/>
              </a:defRPr>
            </a:pPr>
            <a:r>
              <a:rPr dirty="0" err="1"/>
              <a:t>Chiến</a:t>
            </a:r>
            <a:r>
              <a:rPr dirty="0"/>
              <a:t> </a:t>
            </a:r>
            <a:r>
              <a:rPr dirty="0" err="1"/>
              <a:t>dịch</a:t>
            </a:r>
            <a:r>
              <a:rPr dirty="0"/>
              <a:t> '</a:t>
            </a:r>
            <a:r>
              <a:rPr dirty="0" err="1"/>
              <a:t>Mã</a:t>
            </a:r>
            <a:r>
              <a:rPr dirty="0"/>
              <a:t> </a:t>
            </a:r>
            <a:r>
              <a:rPr dirty="0" err="1"/>
              <a:t>Đáo</a:t>
            </a:r>
            <a:r>
              <a:rPr dirty="0"/>
              <a:t> Tài </a:t>
            </a:r>
            <a:r>
              <a:rPr dirty="0" err="1"/>
              <a:t>Lộc</a:t>
            </a:r>
            <a:r>
              <a:rPr dirty="0"/>
              <a:t>' </a:t>
            </a:r>
            <a:r>
              <a:rPr dirty="0" err="1"/>
              <a:t>hội</a:t>
            </a:r>
            <a:r>
              <a:rPr dirty="0"/>
              <a:t> </a:t>
            </a:r>
            <a:r>
              <a:rPr dirty="0" err="1"/>
              <a:t>tụ</a:t>
            </a:r>
            <a:r>
              <a:rPr dirty="0"/>
              <a:t> </a:t>
            </a:r>
            <a:r>
              <a:rPr dirty="0" err="1"/>
              <a:t>đủ</a:t>
            </a:r>
            <a:r>
              <a:rPr dirty="0"/>
              <a:t> </a:t>
            </a:r>
            <a:r>
              <a:rPr dirty="0" err="1"/>
              <a:t>các</a:t>
            </a:r>
            <a:r>
              <a:rPr dirty="0"/>
              <a:t> </a:t>
            </a:r>
            <a:r>
              <a:rPr dirty="0" err="1"/>
              <a:t>yếu</a:t>
            </a:r>
            <a:r>
              <a:rPr dirty="0"/>
              <a:t> </a:t>
            </a:r>
            <a:r>
              <a:rPr dirty="0" err="1"/>
              <a:t>tố</a:t>
            </a:r>
            <a:r>
              <a:rPr dirty="0"/>
              <a:t> </a:t>
            </a:r>
            <a:r>
              <a:rPr dirty="0" err="1"/>
              <a:t>thành</a:t>
            </a:r>
            <a:r>
              <a:rPr dirty="0"/>
              <a:t> </a:t>
            </a:r>
            <a:r>
              <a:rPr dirty="0" err="1"/>
              <a:t>công</a:t>
            </a:r>
            <a:r>
              <a:rPr dirty="0"/>
              <a:t>:</a:t>
            </a:r>
            <a:br>
              <a:rPr dirty="0"/>
            </a:br>
            <a:br>
              <a:rPr dirty="0"/>
            </a:br>
            <a:r>
              <a:rPr dirty="0"/>
              <a:t>1. Insight </a:t>
            </a:r>
            <a:r>
              <a:rPr dirty="0" err="1"/>
              <a:t>Đúng</a:t>
            </a:r>
            <a:r>
              <a:rPr dirty="0"/>
              <a:t> </a:t>
            </a:r>
            <a:r>
              <a:rPr dirty="0" err="1"/>
              <a:t>Lúc</a:t>
            </a:r>
            <a:r>
              <a:rPr dirty="0"/>
              <a:t>: </a:t>
            </a:r>
            <a:r>
              <a:rPr dirty="0" err="1"/>
              <a:t>Đánh</a:t>
            </a:r>
            <a:r>
              <a:rPr dirty="0"/>
              <a:t> </a:t>
            </a:r>
            <a:r>
              <a:rPr dirty="0" err="1"/>
              <a:t>trúng</a:t>
            </a:r>
            <a:r>
              <a:rPr dirty="0"/>
              <a:t> </a:t>
            </a:r>
            <a:r>
              <a:rPr dirty="0" err="1"/>
              <a:t>nhu</a:t>
            </a:r>
            <a:r>
              <a:rPr dirty="0"/>
              <a:t> </a:t>
            </a:r>
            <a:r>
              <a:rPr dirty="0" err="1"/>
              <a:t>cầu</a:t>
            </a:r>
            <a:r>
              <a:rPr dirty="0"/>
              <a:t> </a:t>
            </a:r>
            <a:r>
              <a:rPr dirty="0" err="1"/>
              <a:t>tối</a:t>
            </a:r>
            <a:r>
              <a:rPr dirty="0"/>
              <a:t> </a:t>
            </a:r>
            <a:r>
              <a:rPr dirty="0" err="1"/>
              <a:t>ưu</a:t>
            </a:r>
            <a:r>
              <a:rPr dirty="0"/>
              <a:t> </a:t>
            </a:r>
            <a:r>
              <a:rPr dirty="0" err="1"/>
              <a:t>tài</a:t>
            </a:r>
            <a:r>
              <a:rPr dirty="0"/>
              <a:t> </a:t>
            </a:r>
            <a:r>
              <a:rPr dirty="0" err="1"/>
              <a:t>chính</a:t>
            </a:r>
            <a:r>
              <a:rPr dirty="0"/>
              <a:t> </a:t>
            </a:r>
            <a:r>
              <a:rPr dirty="0" err="1"/>
              <a:t>và</a:t>
            </a:r>
            <a:r>
              <a:rPr dirty="0"/>
              <a:t> </a:t>
            </a:r>
            <a:r>
              <a:rPr dirty="0" err="1"/>
              <a:t>mong</a:t>
            </a:r>
            <a:r>
              <a:rPr dirty="0"/>
              <a:t> </a:t>
            </a:r>
            <a:r>
              <a:rPr dirty="0" err="1"/>
              <a:t>muốn</a:t>
            </a:r>
            <a:r>
              <a:rPr dirty="0"/>
              <a:t> may </a:t>
            </a:r>
            <a:r>
              <a:rPr dirty="0" err="1"/>
              <a:t>mắn</a:t>
            </a:r>
            <a:r>
              <a:rPr dirty="0"/>
              <a:t>, </a:t>
            </a:r>
            <a:r>
              <a:rPr dirty="0" err="1"/>
              <a:t>tài</a:t>
            </a:r>
            <a:r>
              <a:rPr dirty="0"/>
              <a:t> </a:t>
            </a:r>
            <a:r>
              <a:rPr dirty="0" err="1"/>
              <a:t>lộc</a:t>
            </a:r>
            <a:r>
              <a:rPr dirty="0"/>
              <a:t> </a:t>
            </a:r>
            <a:r>
              <a:rPr dirty="0" err="1"/>
              <a:t>của</a:t>
            </a:r>
            <a:r>
              <a:rPr dirty="0"/>
              <a:t> </a:t>
            </a:r>
            <a:r>
              <a:rPr dirty="0" err="1"/>
              <a:t>người</a:t>
            </a:r>
            <a:r>
              <a:rPr dirty="0"/>
              <a:t> Việt </a:t>
            </a:r>
            <a:r>
              <a:rPr dirty="0" err="1"/>
              <a:t>trong</a:t>
            </a:r>
            <a:r>
              <a:rPr dirty="0"/>
              <a:t> </a:t>
            </a:r>
            <a:r>
              <a:rPr dirty="0" err="1"/>
              <a:t>dịp</a:t>
            </a:r>
            <a:r>
              <a:rPr dirty="0"/>
              <a:t> </a:t>
            </a:r>
            <a:r>
              <a:rPr dirty="0" err="1"/>
              <a:t>Tết</a:t>
            </a:r>
            <a:r>
              <a:rPr dirty="0"/>
              <a:t>.</a:t>
            </a:r>
            <a:br>
              <a:rPr dirty="0"/>
            </a:br>
            <a:r>
              <a:rPr dirty="0"/>
              <a:t>2. Big Idea Sáng </a:t>
            </a:r>
            <a:r>
              <a:rPr dirty="0" err="1"/>
              <a:t>Tạo</a:t>
            </a:r>
            <a:r>
              <a:rPr dirty="0"/>
              <a:t>: </a:t>
            </a:r>
            <a:r>
              <a:rPr dirty="0" err="1"/>
              <a:t>Gắn</a:t>
            </a:r>
            <a:r>
              <a:rPr dirty="0"/>
              <a:t> </a:t>
            </a:r>
            <a:r>
              <a:rPr dirty="0" err="1"/>
              <a:t>kết</a:t>
            </a:r>
            <a:r>
              <a:rPr dirty="0"/>
              <a:t> </a:t>
            </a:r>
            <a:r>
              <a:rPr dirty="0" err="1"/>
              <a:t>hình</a:t>
            </a:r>
            <a:r>
              <a:rPr dirty="0"/>
              <a:t> </a:t>
            </a:r>
            <a:r>
              <a:rPr dirty="0" err="1"/>
              <a:t>ảnh</a:t>
            </a:r>
            <a:r>
              <a:rPr dirty="0"/>
              <a:t> </a:t>
            </a:r>
            <a:r>
              <a:rPr dirty="0" err="1"/>
              <a:t>văn</a:t>
            </a:r>
            <a:r>
              <a:rPr dirty="0"/>
              <a:t> </a:t>
            </a:r>
            <a:r>
              <a:rPr dirty="0" err="1"/>
              <a:t>hóa</a:t>
            </a:r>
            <a:r>
              <a:rPr dirty="0"/>
              <a:t> (</a:t>
            </a:r>
            <a:r>
              <a:rPr dirty="0" err="1"/>
              <a:t>ngựa</a:t>
            </a:r>
            <a:r>
              <a:rPr dirty="0"/>
              <a:t>) </a:t>
            </a:r>
            <a:r>
              <a:rPr dirty="0" err="1"/>
              <a:t>với</a:t>
            </a:r>
            <a:r>
              <a:rPr dirty="0"/>
              <a:t> </a:t>
            </a:r>
            <a:r>
              <a:rPr dirty="0" err="1"/>
              <a:t>lợi</a:t>
            </a:r>
            <a:r>
              <a:rPr dirty="0"/>
              <a:t> </a:t>
            </a:r>
            <a:r>
              <a:rPr dirty="0" err="1"/>
              <a:t>ích</a:t>
            </a:r>
            <a:r>
              <a:rPr dirty="0"/>
              <a:t> </a:t>
            </a:r>
            <a:r>
              <a:rPr dirty="0" err="1"/>
              <a:t>sản</a:t>
            </a:r>
            <a:r>
              <a:rPr dirty="0"/>
              <a:t> </a:t>
            </a:r>
            <a:r>
              <a:rPr dirty="0" err="1"/>
              <a:t>phẩm</a:t>
            </a:r>
            <a:r>
              <a:rPr dirty="0"/>
              <a:t> </a:t>
            </a:r>
            <a:r>
              <a:rPr dirty="0" err="1"/>
              <a:t>một</a:t>
            </a:r>
            <a:r>
              <a:rPr dirty="0"/>
              <a:t> </a:t>
            </a:r>
            <a:r>
              <a:rPr dirty="0" err="1"/>
              <a:t>cách</a:t>
            </a:r>
            <a:r>
              <a:rPr dirty="0"/>
              <a:t> </a:t>
            </a:r>
            <a:r>
              <a:rPr dirty="0" err="1"/>
              <a:t>độc</a:t>
            </a:r>
            <a:r>
              <a:rPr dirty="0"/>
              <a:t> </a:t>
            </a:r>
            <a:r>
              <a:rPr dirty="0" err="1"/>
              <a:t>đáo</a:t>
            </a:r>
            <a:r>
              <a:rPr dirty="0"/>
              <a:t>.</a:t>
            </a:r>
            <a:br>
              <a:rPr dirty="0"/>
            </a:br>
            <a:r>
              <a:rPr dirty="0"/>
              <a:t>3. </a:t>
            </a:r>
            <a:r>
              <a:rPr dirty="0" err="1"/>
              <a:t>Sản</a:t>
            </a:r>
            <a:r>
              <a:rPr dirty="0"/>
              <a:t> </a:t>
            </a:r>
            <a:r>
              <a:rPr dirty="0" err="1"/>
              <a:t>Phẩm</a:t>
            </a:r>
            <a:r>
              <a:rPr dirty="0"/>
              <a:t> </a:t>
            </a:r>
            <a:r>
              <a:rPr dirty="0" err="1"/>
              <a:t>Vượt</a:t>
            </a:r>
            <a:r>
              <a:rPr dirty="0"/>
              <a:t> </a:t>
            </a:r>
            <a:r>
              <a:rPr dirty="0" err="1"/>
              <a:t>Trội</a:t>
            </a:r>
            <a:r>
              <a:rPr dirty="0"/>
              <a:t>: </a:t>
            </a:r>
            <a:r>
              <a:rPr dirty="0" err="1"/>
              <a:t>Dựa</a:t>
            </a:r>
            <a:r>
              <a:rPr dirty="0"/>
              <a:t> </a:t>
            </a:r>
            <a:r>
              <a:rPr dirty="0" err="1"/>
              <a:t>trên</a:t>
            </a:r>
            <a:r>
              <a:rPr dirty="0"/>
              <a:t> </a:t>
            </a:r>
            <a:r>
              <a:rPr dirty="0" err="1"/>
              <a:t>nền</a:t>
            </a:r>
            <a:r>
              <a:rPr dirty="0"/>
              <a:t> </a:t>
            </a:r>
            <a:r>
              <a:rPr dirty="0" err="1"/>
              <a:t>tảng</a:t>
            </a:r>
            <a:r>
              <a:rPr dirty="0"/>
              <a:t> </a:t>
            </a:r>
            <a:r>
              <a:rPr dirty="0" err="1"/>
              <a:t>sản</a:t>
            </a:r>
            <a:r>
              <a:rPr dirty="0"/>
              <a:t> </a:t>
            </a:r>
            <a:r>
              <a:rPr dirty="0" err="1"/>
              <a:t>phẩm</a:t>
            </a:r>
            <a:r>
              <a:rPr dirty="0"/>
              <a:t> 'Sinh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Tự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' </a:t>
            </a:r>
            <a:r>
              <a:rPr dirty="0" err="1"/>
              <a:t>đã</a:t>
            </a:r>
            <a:r>
              <a:rPr dirty="0"/>
              <a:t> </a:t>
            </a:r>
            <a:r>
              <a:rPr dirty="0" err="1"/>
              <a:t>được</a:t>
            </a:r>
            <a:r>
              <a:rPr dirty="0"/>
              <a:t> </a:t>
            </a:r>
            <a:r>
              <a:rPr dirty="0" err="1"/>
              <a:t>chứng</a:t>
            </a:r>
            <a:r>
              <a:rPr dirty="0"/>
              <a:t> </a:t>
            </a:r>
            <a:r>
              <a:rPr dirty="0" err="1"/>
              <a:t>minh</a:t>
            </a:r>
            <a:r>
              <a:rPr dirty="0"/>
              <a:t> </a:t>
            </a:r>
            <a:r>
              <a:rPr dirty="0" err="1"/>
              <a:t>thành</a:t>
            </a:r>
            <a:r>
              <a:rPr dirty="0"/>
              <a:t> </a:t>
            </a:r>
            <a:r>
              <a:rPr dirty="0" err="1"/>
              <a:t>công</a:t>
            </a:r>
            <a:r>
              <a:rPr dirty="0"/>
              <a:t> </a:t>
            </a:r>
            <a:r>
              <a:rPr dirty="0" err="1"/>
              <a:t>trên</a:t>
            </a:r>
            <a:r>
              <a:rPr dirty="0"/>
              <a:t> </a:t>
            </a:r>
            <a:r>
              <a:rPr dirty="0" err="1"/>
              <a:t>thị</a:t>
            </a:r>
            <a:r>
              <a:rPr dirty="0"/>
              <a:t> </a:t>
            </a:r>
            <a:r>
              <a:rPr dirty="0" err="1"/>
              <a:t>trường</a:t>
            </a:r>
            <a:r>
              <a:rPr dirty="0"/>
              <a:t>.</a:t>
            </a:r>
            <a:br>
              <a:rPr dirty="0"/>
            </a:br>
            <a:r>
              <a:rPr dirty="0"/>
              <a:t>4. </a:t>
            </a:r>
            <a:r>
              <a:rPr dirty="0" err="1"/>
              <a:t>Kế</a:t>
            </a:r>
            <a:r>
              <a:rPr dirty="0"/>
              <a:t> </a:t>
            </a:r>
            <a:r>
              <a:rPr dirty="0" err="1"/>
              <a:t>Hoạch</a:t>
            </a:r>
            <a:r>
              <a:rPr dirty="0"/>
              <a:t> </a:t>
            </a:r>
            <a:r>
              <a:rPr dirty="0" err="1"/>
              <a:t>Toàn</a:t>
            </a:r>
            <a:r>
              <a:rPr dirty="0"/>
              <a:t> </a:t>
            </a:r>
            <a:r>
              <a:rPr dirty="0" err="1"/>
              <a:t>Diện</a:t>
            </a:r>
            <a:r>
              <a:rPr dirty="0"/>
              <a:t>: </a:t>
            </a:r>
            <a:r>
              <a:rPr dirty="0" err="1"/>
              <a:t>Tiếp</a:t>
            </a:r>
            <a:r>
              <a:rPr dirty="0"/>
              <a:t> </a:t>
            </a:r>
            <a:r>
              <a:rPr dirty="0" err="1"/>
              <a:t>cận</a:t>
            </a:r>
            <a:r>
              <a:rPr dirty="0"/>
              <a:t> </a:t>
            </a:r>
            <a:r>
              <a:rPr dirty="0" err="1"/>
              <a:t>đa</a:t>
            </a:r>
            <a:r>
              <a:rPr dirty="0"/>
              <a:t> </a:t>
            </a:r>
            <a:r>
              <a:rPr dirty="0" err="1"/>
              <a:t>kênh</a:t>
            </a:r>
            <a:r>
              <a:rPr dirty="0"/>
              <a:t>, </a:t>
            </a:r>
            <a:r>
              <a:rPr dirty="0" err="1"/>
              <a:t>từ</a:t>
            </a:r>
            <a:r>
              <a:rPr dirty="0"/>
              <a:t> </a:t>
            </a:r>
            <a:r>
              <a:rPr dirty="0" err="1"/>
              <a:t>nhận</a:t>
            </a:r>
            <a:r>
              <a:rPr dirty="0"/>
              <a:t> </a:t>
            </a:r>
            <a:r>
              <a:rPr dirty="0" err="1"/>
              <a:t>biết</a:t>
            </a:r>
            <a:r>
              <a:rPr dirty="0"/>
              <a:t> </a:t>
            </a:r>
            <a:r>
              <a:rPr dirty="0" err="1"/>
              <a:t>đến</a:t>
            </a:r>
            <a:r>
              <a:rPr dirty="0"/>
              <a:t> </a:t>
            </a:r>
            <a:r>
              <a:rPr dirty="0" err="1"/>
              <a:t>chuyển</a:t>
            </a:r>
            <a:r>
              <a:rPr dirty="0"/>
              <a:t> </a:t>
            </a:r>
            <a:r>
              <a:rPr dirty="0" err="1"/>
              <a:t>đổi</a:t>
            </a:r>
            <a:r>
              <a:rPr dirty="0"/>
              <a:t>, </a:t>
            </a:r>
            <a:r>
              <a:rPr dirty="0" err="1"/>
              <a:t>đảm</a:t>
            </a:r>
            <a:r>
              <a:rPr dirty="0"/>
              <a:t> </a:t>
            </a:r>
            <a:r>
              <a:rPr dirty="0" err="1"/>
              <a:t>bảo</a:t>
            </a:r>
            <a:r>
              <a:rPr dirty="0"/>
              <a:t> </a:t>
            </a:r>
            <a:r>
              <a:rPr dirty="0" err="1"/>
              <a:t>hiệu</a:t>
            </a:r>
            <a:r>
              <a:rPr dirty="0"/>
              <a:t> </a:t>
            </a:r>
            <a:r>
              <a:rPr dirty="0" err="1"/>
              <a:t>quả</a:t>
            </a:r>
            <a:r>
              <a:rPr dirty="0"/>
              <a:t> </a:t>
            </a:r>
            <a:r>
              <a:rPr dirty="0" err="1"/>
              <a:t>tối</a:t>
            </a:r>
            <a:r>
              <a:rPr dirty="0"/>
              <a:t> </a:t>
            </a:r>
            <a:r>
              <a:rPr dirty="0" err="1"/>
              <a:t>đa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3618564" cy="1143000"/>
          </a:xfrm>
        </p:spPr>
        <p:txBody>
          <a:bodyPr/>
          <a:lstStyle/>
          <a:p>
            <a:pPr>
              <a:defRPr>
                <a:solidFill>
                  <a:srgbClr val="FFFFFF"/>
                </a:solidFill>
                <a:latin typeface="Arial"/>
              </a:defRPr>
            </a:pPr>
            <a:r>
              <a:rPr dirty="0"/>
              <a:t>BIG IDEA: 'MÃ ĐÁO TÀI LỘC'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13348741" cy="1976194"/>
          </a:xfrm>
        </p:spPr>
        <p:txBody>
          <a:bodyPr/>
          <a:lstStyle/>
          <a:p>
            <a:pPr marL="0" indent="0">
              <a:buNone/>
              <a:defRPr sz="1800">
                <a:solidFill>
                  <a:srgbClr val="FFFFFF"/>
                </a:solidFill>
                <a:latin typeface="Arial"/>
              </a:defRPr>
            </a:pPr>
            <a:r>
              <a:rPr dirty="0" err="1"/>
              <a:t>Năm</a:t>
            </a:r>
            <a:r>
              <a:rPr dirty="0"/>
              <a:t> Giáp Ngọ 2026 - </a:t>
            </a:r>
            <a:r>
              <a:rPr dirty="0" err="1"/>
              <a:t>Năm</a:t>
            </a:r>
            <a:r>
              <a:rPr dirty="0"/>
              <a:t> con </a:t>
            </a:r>
            <a:r>
              <a:rPr dirty="0" err="1"/>
              <a:t>Ngựa</a:t>
            </a:r>
            <a:r>
              <a:rPr dirty="0"/>
              <a:t>, </a:t>
            </a:r>
            <a:r>
              <a:rPr dirty="0" err="1"/>
              <a:t>biểu</a:t>
            </a:r>
            <a:r>
              <a:rPr dirty="0"/>
              <a:t> </a:t>
            </a:r>
            <a:r>
              <a:rPr dirty="0" err="1"/>
              <a:t>tượng</a:t>
            </a:r>
            <a:r>
              <a:rPr dirty="0"/>
              <a:t> </a:t>
            </a:r>
            <a:r>
              <a:rPr dirty="0" err="1"/>
              <a:t>của</a:t>
            </a:r>
            <a:r>
              <a:rPr dirty="0"/>
              <a:t> </a:t>
            </a:r>
            <a:r>
              <a:rPr dirty="0" err="1"/>
              <a:t>tốc</a:t>
            </a:r>
            <a:r>
              <a:rPr dirty="0"/>
              <a:t> </a:t>
            </a:r>
            <a:r>
              <a:rPr dirty="0" err="1"/>
              <a:t>độ</a:t>
            </a:r>
            <a:r>
              <a:rPr dirty="0"/>
              <a:t>, </a:t>
            </a:r>
            <a:r>
              <a:rPr dirty="0" err="1"/>
              <a:t>sức</a:t>
            </a:r>
            <a:r>
              <a:rPr dirty="0"/>
              <a:t> </a:t>
            </a:r>
            <a:r>
              <a:rPr dirty="0" err="1"/>
              <a:t>mạnh</a:t>
            </a:r>
            <a:r>
              <a:rPr dirty="0"/>
              <a:t> </a:t>
            </a:r>
            <a:r>
              <a:rPr dirty="0" err="1"/>
              <a:t>và</a:t>
            </a:r>
            <a:r>
              <a:rPr dirty="0"/>
              <a:t> </a:t>
            </a:r>
            <a:r>
              <a:rPr dirty="0" err="1"/>
              <a:t>sự</a:t>
            </a:r>
            <a:r>
              <a:rPr dirty="0"/>
              <a:t> </a:t>
            </a:r>
            <a:r>
              <a:rPr dirty="0" err="1"/>
              <a:t>thành</a:t>
            </a:r>
            <a:r>
              <a:rPr dirty="0"/>
              <a:t> </a:t>
            </a:r>
            <a:r>
              <a:rPr dirty="0" err="1"/>
              <a:t>công</a:t>
            </a:r>
            <a:r>
              <a:rPr dirty="0"/>
              <a:t>.</a:t>
            </a:r>
            <a:br>
              <a:rPr dirty="0"/>
            </a:br>
            <a:r>
              <a:rPr dirty="0"/>
              <a:t>Big Idea '</a:t>
            </a:r>
            <a:r>
              <a:rPr dirty="0" err="1"/>
              <a:t>Mã</a:t>
            </a:r>
            <a:r>
              <a:rPr dirty="0"/>
              <a:t> </a:t>
            </a:r>
            <a:r>
              <a:rPr dirty="0" err="1"/>
              <a:t>Đáo</a:t>
            </a:r>
            <a:r>
              <a:rPr dirty="0"/>
              <a:t> Tài </a:t>
            </a:r>
            <a:r>
              <a:rPr dirty="0" err="1"/>
              <a:t>Lộc</a:t>
            </a:r>
            <a:r>
              <a:rPr dirty="0"/>
              <a:t>' </a:t>
            </a:r>
            <a:r>
              <a:rPr dirty="0" err="1"/>
              <a:t>kết</a:t>
            </a:r>
            <a:r>
              <a:rPr dirty="0"/>
              <a:t> </a:t>
            </a:r>
            <a:r>
              <a:rPr dirty="0" err="1"/>
              <a:t>nối</a:t>
            </a:r>
            <a:r>
              <a:rPr dirty="0"/>
              <a:t> </a:t>
            </a:r>
            <a:r>
              <a:rPr dirty="0" err="1"/>
              <a:t>hình</a:t>
            </a:r>
            <a:r>
              <a:rPr dirty="0"/>
              <a:t> </a:t>
            </a:r>
            <a:r>
              <a:rPr dirty="0" err="1"/>
              <a:t>ảnh</a:t>
            </a:r>
            <a:r>
              <a:rPr dirty="0"/>
              <a:t> </a:t>
            </a:r>
            <a:r>
              <a:rPr dirty="0" err="1"/>
              <a:t>ngựa</a:t>
            </a:r>
            <a:r>
              <a:rPr dirty="0"/>
              <a:t> phi </a:t>
            </a:r>
            <a:r>
              <a:rPr dirty="0" err="1"/>
              <a:t>nước</a:t>
            </a:r>
            <a:r>
              <a:rPr dirty="0"/>
              <a:t> </a:t>
            </a:r>
            <a:r>
              <a:rPr dirty="0" err="1"/>
              <a:t>đại</a:t>
            </a:r>
            <a:r>
              <a:rPr dirty="0"/>
              <a:t> </a:t>
            </a:r>
            <a:r>
              <a:rPr dirty="0" err="1"/>
              <a:t>với</a:t>
            </a:r>
            <a:r>
              <a:rPr dirty="0"/>
              <a:t> </a:t>
            </a:r>
            <a:r>
              <a:rPr dirty="0" err="1"/>
              <a:t>sự</a:t>
            </a:r>
            <a:r>
              <a:rPr dirty="0"/>
              <a:t> </a:t>
            </a:r>
            <a:r>
              <a:rPr dirty="0" err="1"/>
              <a:t>sinh</a:t>
            </a:r>
            <a:r>
              <a:rPr dirty="0"/>
              <a:t>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không</a:t>
            </a:r>
            <a:r>
              <a:rPr dirty="0"/>
              <a:t> </a:t>
            </a:r>
            <a:r>
              <a:rPr dirty="0" err="1"/>
              <a:t>ngừng</a:t>
            </a:r>
            <a:r>
              <a:rPr dirty="0"/>
              <a:t> </a:t>
            </a:r>
            <a:r>
              <a:rPr dirty="0" err="1"/>
              <a:t>nghỉ</a:t>
            </a:r>
            <a:r>
              <a:rPr dirty="0"/>
              <a:t> </a:t>
            </a:r>
            <a:r>
              <a:rPr dirty="0" err="1"/>
              <a:t>của</a:t>
            </a:r>
            <a:r>
              <a:rPr dirty="0"/>
              <a:t> </a:t>
            </a:r>
            <a:r>
              <a:rPr dirty="0" err="1"/>
              <a:t>sản</a:t>
            </a:r>
            <a:r>
              <a:rPr dirty="0"/>
              <a:t> </a:t>
            </a:r>
            <a:r>
              <a:rPr dirty="0" err="1"/>
              <a:t>phẩm</a:t>
            </a:r>
            <a:r>
              <a:rPr dirty="0"/>
              <a:t> 'Sinh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Tự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'.</a:t>
            </a:r>
            <a:br>
              <a:rPr dirty="0"/>
            </a:br>
            <a:r>
              <a:rPr dirty="0" err="1"/>
              <a:t>Chiến</a:t>
            </a:r>
            <a:r>
              <a:rPr dirty="0"/>
              <a:t> </a:t>
            </a:r>
            <a:r>
              <a:rPr dirty="0" err="1"/>
              <a:t>dịch</a:t>
            </a:r>
            <a:r>
              <a:rPr dirty="0"/>
              <a:t> </a:t>
            </a:r>
            <a:r>
              <a:rPr dirty="0" err="1"/>
              <a:t>truyền</a:t>
            </a:r>
            <a:r>
              <a:rPr dirty="0"/>
              <a:t> </a:t>
            </a:r>
            <a:r>
              <a:rPr dirty="0" err="1"/>
              <a:t>tải</a:t>
            </a:r>
            <a:r>
              <a:rPr dirty="0"/>
              <a:t> </a:t>
            </a:r>
            <a:r>
              <a:rPr dirty="0" err="1"/>
              <a:t>thông</a:t>
            </a:r>
            <a:r>
              <a:rPr dirty="0"/>
              <a:t> </a:t>
            </a:r>
            <a:r>
              <a:rPr dirty="0" err="1"/>
              <a:t>điệp</a:t>
            </a:r>
            <a:r>
              <a:rPr dirty="0"/>
              <a:t>: Như </a:t>
            </a:r>
            <a:r>
              <a:rPr dirty="0" err="1"/>
              <a:t>ngựa</a:t>
            </a:r>
            <a:r>
              <a:rPr dirty="0"/>
              <a:t> </a:t>
            </a:r>
            <a:r>
              <a:rPr dirty="0" err="1"/>
              <a:t>chiến</a:t>
            </a:r>
            <a:r>
              <a:rPr dirty="0"/>
              <a:t> </a:t>
            </a:r>
            <a:r>
              <a:rPr dirty="0" err="1"/>
              <a:t>mang</a:t>
            </a:r>
            <a:r>
              <a:rPr dirty="0"/>
              <a:t> tin </a:t>
            </a:r>
            <a:r>
              <a:rPr dirty="0" err="1"/>
              <a:t>vui</a:t>
            </a:r>
            <a:r>
              <a:rPr dirty="0"/>
              <a:t> </a:t>
            </a:r>
            <a:r>
              <a:rPr dirty="0" err="1"/>
              <a:t>thắng</a:t>
            </a:r>
            <a:r>
              <a:rPr dirty="0"/>
              <a:t> </a:t>
            </a:r>
            <a:r>
              <a:rPr dirty="0" err="1"/>
              <a:t>trận</a:t>
            </a:r>
            <a:r>
              <a:rPr dirty="0"/>
              <a:t>, 'Sinh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Tự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' </a:t>
            </a:r>
            <a:r>
              <a:rPr dirty="0" err="1"/>
              <a:t>của</a:t>
            </a:r>
            <a:r>
              <a:rPr dirty="0"/>
              <a:t> </a:t>
            </a:r>
            <a:r>
              <a:rPr dirty="0" err="1"/>
              <a:t>Techcombank</a:t>
            </a:r>
            <a:r>
              <a:rPr dirty="0"/>
              <a:t> </a:t>
            </a:r>
            <a:r>
              <a:rPr dirty="0" err="1"/>
              <a:t>mang</a:t>
            </a:r>
            <a:r>
              <a:rPr dirty="0"/>
              <a:t> </a:t>
            </a:r>
            <a:r>
              <a:rPr dirty="0" err="1"/>
              <a:t>tài</a:t>
            </a:r>
            <a:r>
              <a:rPr dirty="0"/>
              <a:t> </a:t>
            </a:r>
            <a:r>
              <a:rPr dirty="0" err="1"/>
              <a:t>lộc</a:t>
            </a:r>
            <a:r>
              <a:rPr dirty="0"/>
              <a:t> </a:t>
            </a:r>
            <a:r>
              <a:rPr dirty="0" err="1"/>
              <a:t>về</a:t>
            </a:r>
            <a:r>
              <a:rPr dirty="0"/>
              <a:t> </a:t>
            </a:r>
            <a:r>
              <a:rPr dirty="0" err="1"/>
              <a:t>cho</a:t>
            </a:r>
            <a:r>
              <a:rPr dirty="0"/>
              <a:t> </a:t>
            </a:r>
            <a:r>
              <a:rPr dirty="0" err="1"/>
              <a:t>bạn</a:t>
            </a:r>
            <a:r>
              <a:rPr dirty="0"/>
              <a:t> </a:t>
            </a:r>
            <a:r>
              <a:rPr dirty="0" err="1"/>
              <a:t>mỗi</a:t>
            </a:r>
            <a:r>
              <a:rPr dirty="0"/>
              <a:t> </a:t>
            </a:r>
            <a:r>
              <a:rPr dirty="0" err="1"/>
              <a:t>ngày</a:t>
            </a:r>
            <a:r>
              <a:rPr dirty="0"/>
              <a:t>, </a:t>
            </a:r>
            <a:r>
              <a:rPr dirty="0" err="1"/>
              <a:t>giúp</a:t>
            </a:r>
            <a:r>
              <a:rPr dirty="0"/>
              <a:t> </a:t>
            </a:r>
            <a:r>
              <a:rPr dirty="0" err="1"/>
              <a:t>bạn</a:t>
            </a:r>
            <a:r>
              <a:rPr dirty="0"/>
              <a:t> </a:t>
            </a:r>
            <a:r>
              <a:rPr dirty="0" err="1"/>
              <a:t>bứt</a:t>
            </a:r>
            <a:r>
              <a:rPr dirty="0"/>
              <a:t> </a:t>
            </a:r>
            <a:r>
              <a:rPr dirty="0" err="1"/>
              <a:t>phá</a:t>
            </a:r>
            <a:r>
              <a:rPr dirty="0"/>
              <a:t> </a:t>
            </a:r>
            <a:r>
              <a:rPr dirty="0" err="1"/>
              <a:t>thành</a:t>
            </a:r>
            <a:r>
              <a:rPr dirty="0"/>
              <a:t> </a:t>
            </a:r>
            <a:r>
              <a:rPr dirty="0" err="1"/>
              <a:t>công</a:t>
            </a:r>
            <a:r>
              <a:rPr dirty="0"/>
              <a:t> </a:t>
            </a:r>
            <a:r>
              <a:rPr dirty="0" err="1"/>
              <a:t>trong</a:t>
            </a:r>
            <a:r>
              <a:rPr dirty="0"/>
              <a:t> </a:t>
            </a:r>
            <a:r>
              <a:rPr dirty="0" err="1"/>
              <a:t>năm</a:t>
            </a:r>
            <a:r>
              <a:rPr dirty="0"/>
              <a:t> </a:t>
            </a:r>
            <a:r>
              <a:rPr dirty="0" err="1"/>
              <a:t>mới</a:t>
            </a:r>
            <a:r>
              <a:rPr dirty="0"/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DE45132-2C2B-1304-9BC2-F78A6CBC8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0127" y="3393832"/>
            <a:ext cx="5370146" cy="402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246" y="752448"/>
            <a:ext cx="13093908" cy="1143000"/>
          </a:xfrm>
        </p:spPr>
        <p:txBody>
          <a:bodyPr>
            <a:normAutofit fontScale="90000"/>
          </a:bodyPr>
          <a:lstStyle/>
          <a:p>
            <a:pPr>
              <a:defRPr>
                <a:solidFill>
                  <a:srgbClr val="FFFFFF"/>
                </a:solidFill>
                <a:latin typeface="Arial"/>
              </a:defRPr>
            </a:pPr>
            <a:r>
              <a:rPr dirty="0"/>
              <a:t>PRODUCT CVP: SINH LỜI TỰ ĐỘNG - VƯỢT TRỘI KHÔNG NGỪNG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6923" y="2259767"/>
            <a:ext cx="11325069" cy="4156023"/>
          </a:xfrm>
        </p:spPr>
        <p:txBody>
          <a:bodyPr/>
          <a:lstStyle/>
          <a:p>
            <a:pPr marL="0" indent="0">
              <a:buNone/>
              <a:defRPr sz="1800">
                <a:solidFill>
                  <a:srgbClr val="FFFFFF"/>
                </a:solidFill>
                <a:latin typeface="Arial"/>
              </a:defRPr>
            </a:pPr>
            <a:r>
              <a:rPr dirty="0"/>
              <a:t>'Sinh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Tự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' </a:t>
            </a:r>
            <a:r>
              <a:rPr dirty="0" err="1"/>
              <a:t>là</a:t>
            </a:r>
            <a:r>
              <a:rPr dirty="0"/>
              <a:t> </a:t>
            </a:r>
            <a:r>
              <a:rPr dirty="0" err="1"/>
              <a:t>giải</a:t>
            </a:r>
            <a:r>
              <a:rPr dirty="0"/>
              <a:t> </a:t>
            </a:r>
            <a:r>
              <a:rPr dirty="0" err="1"/>
              <a:t>pháp</a:t>
            </a:r>
            <a:r>
              <a:rPr dirty="0"/>
              <a:t> </a:t>
            </a:r>
            <a:r>
              <a:rPr dirty="0" err="1"/>
              <a:t>tài</a:t>
            </a:r>
            <a:r>
              <a:rPr dirty="0"/>
              <a:t> </a:t>
            </a:r>
            <a:r>
              <a:rPr dirty="0" err="1"/>
              <a:t>chính</a:t>
            </a:r>
            <a:r>
              <a:rPr dirty="0"/>
              <a:t> </a:t>
            </a:r>
            <a:r>
              <a:rPr dirty="0" err="1"/>
              <a:t>thông</a:t>
            </a:r>
            <a:r>
              <a:rPr dirty="0"/>
              <a:t> </a:t>
            </a:r>
            <a:r>
              <a:rPr dirty="0" err="1"/>
              <a:t>minh</a:t>
            </a:r>
            <a:r>
              <a:rPr dirty="0"/>
              <a:t>, </a:t>
            </a:r>
            <a:r>
              <a:rPr dirty="0" err="1"/>
              <a:t>biến</a:t>
            </a:r>
            <a:r>
              <a:rPr dirty="0"/>
              <a:t> </a:t>
            </a:r>
            <a:r>
              <a:rPr dirty="0" err="1"/>
              <a:t>mỗi</a:t>
            </a:r>
            <a:r>
              <a:rPr dirty="0"/>
              <a:t> </a:t>
            </a:r>
            <a:r>
              <a:rPr dirty="0" err="1"/>
              <a:t>đồng</a:t>
            </a:r>
            <a:r>
              <a:rPr dirty="0"/>
              <a:t> </a:t>
            </a:r>
            <a:r>
              <a:rPr dirty="0" err="1"/>
              <a:t>tiền</a:t>
            </a:r>
            <a:r>
              <a:rPr dirty="0"/>
              <a:t> </a:t>
            </a:r>
            <a:r>
              <a:rPr dirty="0" err="1"/>
              <a:t>trong</a:t>
            </a:r>
            <a:r>
              <a:rPr dirty="0"/>
              <a:t> </a:t>
            </a:r>
            <a:r>
              <a:rPr dirty="0" err="1"/>
              <a:t>tài</a:t>
            </a:r>
            <a:r>
              <a:rPr dirty="0"/>
              <a:t> </a:t>
            </a:r>
            <a:r>
              <a:rPr dirty="0" err="1"/>
              <a:t>khoản</a:t>
            </a:r>
            <a:r>
              <a:rPr dirty="0"/>
              <a:t> </a:t>
            </a:r>
            <a:r>
              <a:rPr dirty="0" err="1"/>
              <a:t>thanh</a:t>
            </a:r>
            <a:r>
              <a:rPr dirty="0"/>
              <a:t> </a:t>
            </a:r>
            <a:r>
              <a:rPr dirty="0" err="1"/>
              <a:t>toán</a:t>
            </a:r>
            <a:r>
              <a:rPr dirty="0"/>
              <a:t> </a:t>
            </a:r>
            <a:r>
              <a:rPr dirty="0" err="1"/>
              <a:t>của</a:t>
            </a:r>
            <a:r>
              <a:rPr dirty="0"/>
              <a:t> </a:t>
            </a:r>
            <a:r>
              <a:rPr dirty="0" err="1"/>
              <a:t>bạn</a:t>
            </a:r>
            <a:r>
              <a:rPr dirty="0"/>
              <a:t> </a:t>
            </a:r>
            <a:r>
              <a:rPr dirty="0" err="1"/>
              <a:t>thành</a:t>
            </a:r>
            <a:r>
              <a:rPr dirty="0"/>
              <a:t> </a:t>
            </a:r>
            <a:r>
              <a:rPr dirty="0" err="1"/>
              <a:t>một</a:t>
            </a:r>
            <a:r>
              <a:rPr dirty="0"/>
              <a:t> </a:t>
            </a:r>
            <a:r>
              <a:rPr dirty="0" err="1"/>
              <a:t>khoản</a:t>
            </a:r>
            <a:r>
              <a:rPr dirty="0"/>
              <a:t> </a:t>
            </a:r>
            <a:r>
              <a:rPr dirty="0" err="1"/>
              <a:t>đầu</a:t>
            </a:r>
            <a:r>
              <a:rPr dirty="0"/>
              <a:t> </a:t>
            </a:r>
            <a:r>
              <a:rPr dirty="0" err="1"/>
              <a:t>tư</a:t>
            </a:r>
            <a:r>
              <a:rPr dirty="0"/>
              <a:t> </a:t>
            </a:r>
            <a:r>
              <a:rPr dirty="0" err="1"/>
              <a:t>sinh</a:t>
            </a:r>
            <a:r>
              <a:rPr dirty="0"/>
              <a:t>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mỗi</a:t>
            </a:r>
            <a:r>
              <a:rPr dirty="0"/>
              <a:t> </a:t>
            </a:r>
            <a:r>
              <a:rPr dirty="0" err="1"/>
              <a:t>ngày</a:t>
            </a:r>
            <a:r>
              <a:rPr dirty="0"/>
              <a:t>.</a:t>
            </a:r>
            <a:br>
              <a:rPr dirty="0"/>
            </a:br>
            <a:br>
              <a:rPr dirty="0"/>
            </a:br>
            <a:r>
              <a:rPr lang="vi-VN" dirty="0"/>
              <a:t>• Tối ưu hóa dòng tiền nhàn rỗi với lợi suất vượt trội.</a:t>
            </a:r>
            <a:br>
              <a:rPr lang="vi-VN" dirty="0"/>
            </a:br>
            <a:r>
              <a:rPr lang="vi-VN" dirty="0"/>
              <a:t>• Linh hoạt 24/7: Chi tiêu, thanh toán bất cứ lúc nào mà không ảnh hưởng đến lợi nhuận đã tích lũy.</a:t>
            </a:r>
            <a:br>
              <a:rPr lang="vi-VN" dirty="0"/>
            </a:br>
            <a:r>
              <a:rPr lang="vi-VN" dirty="0"/>
              <a:t>• An toàn và minh bạch: Theo dõi lợi nhuận dễ dàng trên Techcombank Mobile.</a:t>
            </a:r>
            <a:br>
              <a:rPr lang="vi-VN" dirty="0"/>
            </a:br>
            <a:r>
              <a:rPr lang="vi-VN" dirty="0"/>
              <a:t>• Không yêu cầu số dư tối thiểu, không giới hạn: Mỗi đồng tiền đều sinh lời.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0499" y="274638"/>
            <a:ext cx="8229600" cy="1143000"/>
          </a:xfrm>
        </p:spPr>
        <p:txBody>
          <a:bodyPr/>
          <a:lstStyle/>
          <a:p>
            <a:pPr algn="ctr">
              <a:defRPr>
                <a:solidFill>
                  <a:srgbClr val="FFFFFF"/>
                </a:solidFill>
                <a:latin typeface="Arial"/>
              </a:defRPr>
            </a:pPr>
            <a:r>
              <a:rPr dirty="0"/>
              <a:t>TRỤ CỘT TRUYỀN THÔNG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0859" y="2096749"/>
            <a:ext cx="7383233" cy="4036102"/>
          </a:xfrm>
        </p:spPr>
        <p:txBody>
          <a:bodyPr/>
          <a:lstStyle/>
          <a:p>
            <a:pPr marL="0" indent="0">
              <a:buNone/>
              <a:defRPr sz="1800">
                <a:solidFill>
                  <a:srgbClr val="FFFFFF"/>
                </a:solidFill>
                <a:latin typeface="Arial"/>
              </a:defRPr>
            </a:pPr>
            <a:r>
              <a:rPr dirty="0"/>
              <a:t>1. TÀI LỘC BỨT PHÁ: </a:t>
            </a:r>
            <a:r>
              <a:rPr dirty="0" err="1"/>
              <a:t>Nhấn</a:t>
            </a:r>
            <a:r>
              <a:rPr dirty="0"/>
              <a:t> </a:t>
            </a:r>
            <a:r>
              <a:rPr dirty="0" err="1"/>
              <a:t>mạnh</a:t>
            </a:r>
            <a:r>
              <a:rPr dirty="0"/>
              <a:t> </a:t>
            </a:r>
            <a:r>
              <a:rPr dirty="0" err="1"/>
              <a:t>khả</a:t>
            </a:r>
            <a:r>
              <a:rPr dirty="0"/>
              <a:t> </a:t>
            </a:r>
            <a:r>
              <a:rPr dirty="0" err="1"/>
              <a:t>năng</a:t>
            </a:r>
            <a:r>
              <a:rPr dirty="0"/>
              <a:t> </a:t>
            </a:r>
            <a:r>
              <a:rPr dirty="0" err="1"/>
              <a:t>sinh</a:t>
            </a:r>
            <a:r>
              <a:rPr dirty="0"/>
              <a:t>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vượt</a:t>
            </a:r>
            <a:r>
              <a:rPr dirty="0"/>
              <a:t> </a:t>
            </a:r>
            <a:r>
              <a:rPr dirty="0" err="1"/>
              <a:t>trội</a:t>
            </a:r>
            <a:r>
              <a:rPr dirty="0"/>
              <a:t>, </a:t>
            </a:r>
            <a:r>
              <a:rPr dirty="0" err="1"/>
              <a:t>giúp</a:t>
            </a:r>
            <a:r>
              <a:rPr dirty="0"/>
              <a:t> </a:t>
            </a:r>
            <a:r>
              <a:rPr dirty="0" err="1"/>
              <a:t>khách</a:t>
            </a:r>
            <a:r>
              <a:rPr dirty="0"/>
              <a:t> </a:t>
            </a:r>
            <a:r>
              <a:rPr dirty="0" err="1"/>
              <a:t>hàng</a:t>
            </a:r>
            <a:r>
              <a:rPr dirty="0"/>
              <a:t> </a:t>
            </a:r>
            <a:r>
              <a:rPr dirty="0" err="1"/>
              <a:t>đạt</a:t>
            </a:r>
            <a:r>
              <a:rPr dirty="0"/>
              <a:t> </a:t>
            </a:r>
            <a:r>
              <a:rPr dirty="0" err="1"/>
              <a:t>được</a:t>
            </a:r>
            <a:r>
              <a:rPr dirty="0"/>
              <a:t> </a:t>
            </a:r>
            <a:r>
              <a:rPr dirty="0" err="1"/>
              <a:t>mục</a:t>
            </a:r>
            <a:r>
              <a:rPr dirty="0"/>
              <a:t> </a:t>
            </a:r>
            <a:r>
              <a:rPr dirty="0" err="1"/>
              <a:t>tiêu</a:t>
            </a:r>
            <a:r>
              <a:rPr dirty="0"/>
              <a:t> </a:t>
            </a:r>
            <a:r>
              <a:rPr dirty="0" err="1"/>
              <a:t>tài</a:t>
            </a:r>
            <a:r>
              <a:rPr dirty="0"/>
              <a:t> </a:t>
            </a:r>
            <a:r>
              <a:rPr dirty="0" err="1"/>
              <a:t>chính</a:t>
            </a:r>
            <a:r>
              <a:rPr dirty="0"/>
              <a:t> </a:t>
            </a:r>
            <a:r>
              <a:rPr dirty="0" err="1"/>
              <a:t>nhanh</a:t>
            </a:r>
            <a:r>
              <a:rPr dirty="0"/>
              <a:t> </a:t>
            </a:r>
            <a:r>
              <a:rPr dirty="0" err="1"/>
              <a:t>hơn</a:t>
            </a:r>
            <a:r>
              <a:rPr dirty="0"/>
              <a:t> </a:t>
            </a:r>
            <a:r>
              <a:rPr dirty="0" err="1"/>
              <a:t>trong</a:t>
            </a:r>
            <a:r>
              <a:rPr dirty="0"/>
              <a:t> </a:t>
            </a:r>
            <a:r>
              <a:rPr dirty="0" err="1"/>
              <a:t>năm</a:t>
            </a:r>
            <a:r>
              <a:rPr dirty="0"/>
              <a:t> </a:t>
            </a:r>
            <a:r>
              <a:rPr dirty="0" err="1"/>
              <a:t>mới</a:t>
            </a:r>
            <a:r>
              <a:rPr dirty="0"/>
              <a:t>.</a:t>
            </a:r>
            <a:br>
              <a:rPr dirty="0"/>
            </a:br>
            <a:br>
              <a:rPr dirty="0"/>
            </a:br>
            <a:r>
              <a:rPr dirty="0"/>
              <a:t>2. THẢNH THƠI TẬN HƯỞNG: </a:t>
            </a:r>
            <a:r>
              <a:rPr dirty="0" err="1"/>
              <a:t>Truyền</a:t>
            </a:r>
            <a:r>
              <a:rPr dirty="0"/>
              <a:t> </a:t>
            </a:r>
            <a:r>
              <a:rPr dirty="0" err="1"/>
              <a:t>tải</a:t>
            </a:r>
            <a:r>
              <a:rPr dirty="0"/>
              <a:t> </a:t>
            </a:r>
            <a:r>
              <a:rPr dirty="0" err="1"/>
              <a:t>sự</a:t>
            </a:r>
            <a:r>
              <a:rPr dirty="0"/>
              <a:t> </a:t>
            </a:r>
            <a:r>
              <a:rPr dirty="0" err="1"/>
              <a:t>tiện</a:t>
            </a:r>
            <a:r>
              <a:rPr dirty="0"/>
              <a:t> </a:t>
            </a:r>
            <a:r>
              <a:rPr dirty="0" err="1"/>
              <a:t>lợi</a:t>
            </a:r>
            <a:r>
              <a:rPr dirty="0"/>
              <a:t>, an </a:t>
            </a:r>
            <a:r>
              <a:rPr dirty="0" err="1"/>
              <a:t>tâm</a:t>
            </a:r>
            <a:r>
              <a:rPr dirty="0"/>
              <a:t> </a:t>
            </a:r>
            <a:r>
              <a:rPr dirty="0" err="1"/>
              <a:t>khi</a:t>
            </a:r>
            <a:r>
              <a:rPr dirty="0"/>
              <a:t> </a:t>
            </a:r>
            <a:r>
              <a:rPr dirty="0" err="1"/>
              <a:t>tiền</a:t>
            </a:r>
            <a:r>
              <a:rPr dirty="0"/>
              <a:t> </a:t>
            </a:r>
            <a:r>
              <a:rPr dirty="0" err="1"/>
              <a:t>tự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 </a:t>
            </a:r>
            <a:r>
              <a:rPr dirty="0" err="1"/>
              <a:t>sinh</a:t>
            </a:r>
            <a:r>
              <a:rPr dirty="0"/>
              <a:t>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mà</a:t>
            </a:r>
            <a:r>
              <a:rPr dirty="0"/>
              <a:t> </a:t>
            </a:r>
            <a:r>
              <a:rPr dirty="0" err="1"/>
              <a:t>không</a:t>
            </a:r>
            <a:r>
              <a:rPr dirty="0"/>
              <a:t> </a:t>
            </a:r>
            <a:r>
              <a:rPr dirty="0" err="1"/>
              <a:t>cần</a:t>
            </a:r>
            <a:r>
              <a:rPr dirty="0"/>
              <a:t> </a:t>
            </a:r>
            <a:r>
              <a:rPr dirty="0" err="1"/>
              <a:t>nỗ</a:t>
            </a:r>
            <a:r>
              <a:rPr dirty="0"/>
              <a:t> </a:t>
            </a:r>
            <a:r>
              <a:rPr dirty="0" err="1"/>
              <a:t>lực</a:t>
            </a:r>
            <a:r>
              <a:rPr dirty="0"/>
              <a:t> </a:t>
            </a:r>
            <a:r>
              <a:rPr dirty="0" err="1"/>
              <a:t>quản</a:t>
            </a:r>
            <a:r>
              <a:rPr dirty="0"/>
              <a:t> </a:t>
            </a:r>
            <a:r>
              <a:rPr dirty="0" err="1"/>
              <a:t>lý</a:t>
            </a:r>
            <a:r>
              <a:rPr dirty="0"/>
              <a:t>.</a:t>
            </a:r>
            <a:br>
              <a:rPr dirty="0"/>
            </a:br>
            <a:br>
              <a:rPr dirty="0"/>
            </a:br>
            <a:r>
              <a:rPr dirty="0"/>
              <a:t>3. CÔNG NGHỆ VƯỢT TRỘI: </a:t>
            </a:r>
            <a:r>
              <a:rPr dirty="0" err="1"/>
              <a:t>Khẳng</a:t>
            </a:r>
            <a:r>
              <a:rPr dirty="0"/>
              <a:t> </a:t>
            </a:r>
            <a:r>
              <a:rPr dirty="0" err="1"/>
              <a:t>định</a:t>
            </a:r>
            <a:r>
              <a:rPr dirty="0"/>
              <a:t> </a:t>
            </a:r>
            <a:r>
              <a:rPr dirty="0" err="1"/>
              <a:t>vị</a:t>
            </a:r>
            <a:r>
              <a:rPr dirty="0"/>
              <a:t> </a:t>
            </a:r>
            <a:r>
              <a:rPr dirty="0" err="1"/>
              <a:t>thế</a:t>
            </a:r>
            <a:r>
              <a:rPr dirty="0"/>
              <a:t> </a:t>
            </a:r>
            <a:r>
              <a:rPr dirty="0" err="1"/>
              <a:t>tiên</a:t>
            </a:r>
            <a:r>
              <a:rPr dirty="0"/>
              <a:t> </a:t>
            </a:r>
            <a:r>
              <a:rPr dirty="0" err="1"/>
              <a:t>phong</a:t>
            </a:r>
            <a:r>
              <a:rPr dirty="0"/>
              <a:t> </a:t>
            </a:r>
            <a:r>
              <a:rPr dirty="0" err="1"/>
              <a:t>của</a:t>
            </a:r>
            <a:r>
              <a:rPr dirty="0"/>
              <a:t> </a:t>
            </a:r>
            <a:r>
              <a:rPr dirty="0" err="1"/>
              <a:t>Techcombank</a:t>
            </a:r>
            <a:r>
              <a:rPr dirty="0"/>
              <a:t> </a:t>
            </a:r>
            <a:r>
              <a:rPr dirty="0" err="1"/>
              <a:t>với</a:t>
            </a:r>
            <a:r>
              <a:rPr dirty="0"/>
              <a:t> </a:t>
            </a:r>
            <a:r>
              <a:rPr dirty="0" err="1"/>
              <a:t>nền</a:t>
            </a:r>
            <a:r>
              <a:rPr dirty="0"/>
              <a:t> </a:t>
            </a:r>
            <a:r>
              <a:rPr dirty="0" err="1"/>
              <a:t>tảng</a:t>
            </a:r>
            <a:r>
              <a:rPr dirty="0"/>
              <a:t> </a:t>
            </a:r>
            <a:r>
              <a:rPr dirty="0" err="1"/>
              <a:t>công</a:t>
            </a:r>
            <a:r>
              <a:rPr dirty="0"/>
              <a:t> </a:t>
            </a:r>
            <a:r>
              <a:rPr dirty="0" err="1"/>
              <a:t>nghệ</a:t>
            </a:r>
            <a:r>
              <a:rPr dirty="0"/>
              <a:t> AI </a:t>
            </a:r>
            <a:r>
              <a:rPr dirty="0" err="1"/>
              <a:t>hiện</a:t>
            </a:r>
            <a:r>
              <a:rPr dirty="0"/>
              <a:t> </a:t>
            </a:r>
            <a:r>
              <a:rPr dirty="0" err="1"/>
              <a:t>đại</a:t>
            </a:r>
            <a:r>
              <a:rPr dirty="0"/>
              <a:t>, </a:t>
            </a:r>
            <a:r>
              <a:rPr dirty="0" err="1"/>
              <a:t>đảm</a:t>
            </a:r>
            <a:r>
              <a:rPr dirty="0"/>
              <a:t> </a:t>
            </a:r>
            <a:r>
              <a:rPr dirty="0" err="1"/>
              <a:t>bảo</a:t>
            </a:r>
            <a:r>
              <a:rPr dirty="0"/>
              <a:t> </a:t>
            </a:r>
            <a:r>
              <a:rPr dirty="0" err="1"/>
              <a:t>hiệu</a:t>
            </a:r>
            <a:r>
              <a:rPr dirty="0"/>
              <a:t> </a:t>
            </a:r>
            <a:r>
              <a:rPr dirty="0" err="1"/>
              <a:t>quả</a:t>
            </a:r>
            <a:r>
              <a:rPr dirty="0"/>
              <a:t> </a:t>
            </a:r>
            <a:r>
              <a:rPr dirty="0" err="1"/>
              <a:t>và</a:t>
            </a:r>
            <a:r>
              <a:rPr dirty="0"/>
              <a:t> an </a:t>
            </a:r>
            <a:r>
              <a:rPr dirty="0" err="1"/>
              <a:t>toàn</a:t>
            </a:r>
            <a:r>
              <a:rPr dirty="0"/>
              <a:t>.</a:t>
            </a:r>
          </a:p>
        </p:txBody>
      </p:sp>
      <p:pic>
        <p:nvPicPr>
          <p:cNvPr id="5" name="Picture 4" descr="A horse with wings and a glowing tail coming out of a graph&#10;&#10;AI-generated content may be incorrect.">
            <a:extLst>
              <a:ext uri="{FF2B5EF4-FFF2-40B4-BE49-F238E27FC236}">
                <a16:creationId xmlns:a16="http://schemas.microsoft.com/office/drawing/2014/main" id="{A7C12731-E72F-012E-7BA3-AF6058EA5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57" y="2172509"/>
            <a:ext cx="4036103" cy="40361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331" y="274638"/>
            <a:ext cx="11729803" cy="1143000"/>
          </a:xfrm>
        </p:spPr>
        <p:txBody>
          <a:bodyPr>
            <a:normAutofit fontScale="90000"/>
          </a:bodyPr>
          <a:lstStyle/>
          <a:p>
            <a:pPr>
              <a:defRPr>
                <a:solidFill>
                  <a:srgbClr val="FFFFFF"/>
                </a:solidFill>
                <a:latin typeface="Arial"/>
              </a:defRPr>
            </a:pPr>
            <a:r>
              <a:rPr dirty="0"/>
              <a:t>TVC CONCEPT (30s): 'PHI NƯỚC ĐẠI, RƯỚC TÀI LỘC'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6477" y="2039812"/>
            <a:ext cx="7156938" cy="4525963"/>
          </a:xfrm>
        </p:spPr>
        <p:txBody>
          <a:bodyPr/>
          <a:lstStyle/>
          <a:p>
            <a:pPr>
              <a:defRPr sz="1800">
                <a:solidFill>
                  <a:srgbClr val="FFFFFF"/>
                </a:solidFill>
                <a:latin typeface="Arial"/>
              </a:defRPr>
            </a:pPr>
            <a:r>
              <a:rPr dirty="0" err="1"/>
              <a:t>Ý</a:t>
            </a:r>
            <a:r>
              <a:rPr dirty="0"/>
              <a:t> </a:t>
            </a:r>
            <a:r>
              <a:rPr dirty="0" err="1"/>
              <a:t>tưởng</a:t>
            </a:r>
            <a:r>
              <a:rPr dirty="0"/>
              <a:t>: </a:t>
            </a:r>
            <a:r>
              <a:rPr dirty="0" err="1"/>
              <a:t>Một</a:t>
            </a:r>
            <a:r>
              <a:rPr dirty="0"/>
              <a:t> </a:t>
            </a:r>
            <a:r>
              <a:rPr dirty="0" err="1"/>
              <a:t>chú</a:t>
            </a:r>
            <a:r>
              <a:rPr dirty="0"/>
              <a:t> </a:t>
            </a:r>
            <a:r>
              <a:rPr dirty="0" err="1"/>
              <a:t>ngựa</a:t>
            </a:r>
            <a:r>
              <a:rPr dirty="0"/>
              <a:t> </a:t>
            </a:r>
            <a:r>
              <a:rPr dirty="0" err="1"/>
              <a:t>máy</a:t>
            </a:r>
            <a:r>
              <a:rPr dirty="0"/>
              <a:t> (symbolizing technology) </a:t>
            </a:r>
            <a:r>
              <a:rPr dirty="0" err="1"/>
              <a:t>mạnh</a:t>
            </a:r>
            <a:r>
              <a:rPr dirty="0"/>
              <a:t> </a:t>
            </a:r>
            <a:r>
              <a:rPr dirty="0" err="1"/>
              <a:t>mẽ</a:t>
            </a:r>
            <a:r>
              <a:rPr dirty="0"/>
              <a:t> phi </a:t>
            </a:r>
            <a:r>
              <a:rPr dirty="0" err="1"/>
              <a:t>nước</a:t>
            </a:r>
            <a:r>
              <a:rPr dirty="0"/>
              <a:t> </a:t>
            </a:r>
            <a:r>
              <a:rPr dirty="0" err="1"/>
              <a:t>đại</a:t>
            </a:r>
            <a:r>
              <a:rPr dirty="0"/>
              <a:t> qua </a:t>
            </a:r>
            <a:r>
              <a:rPr dirty="0" err="1"/>
              <a:t>những</a:t>
            </a:r>
            <a:r>
              <a:rPr dirty="0"/>
              <a:t> </a:t>
            </a:r>
            <a:r>
              <a:rPr dirty="0" err="1"/>
              <a:t>cảnh</a:t>
            </a:r>
            <a:r>
              <a:rPr dirty="0"/>
              <a:t> </a:t>
            </a:r>
            <a:r>
              <a:rPr dirty="0" err="1"/>
              <a:t>đẹp</a:t>
            </a:r>
            <a:r>
              <a:rPr dirty="0"/>
              <a:t> </a:t>
            </a:r>
            <a:r>
              <a:rPr dirty="0" err="1"/>
              <a:t>của</a:t>
            </a:r>
            <a:r>
              <a:rPr dirty="0"/>
              <a:t> Việt Nam, </a:t>
            </a:r>
            <a:r>
              <a:rPr dirty="0" err="1"/>
              <a:t>mỗi</a:t>
            </a:r>
            <a:r>
              <a:rPr dirty="0"/>
              <a:t> </a:t>
            </a:r>
            <a:r>
              <a:rPr dirty="0" err="1"/>
              <a:t>bước</a:t>
            </a:r>
            <a:r>
              <a:rPr dirty="0"/>
              <a:t> </a:t>
            </a:r>
            <a:r>
              <a:rPr dirty="0" err="1"/>
              <a:t>chạy</a:t>
            </a:r>
            <a:r>
              <a:rPr dirty="0"/>
              <a:t> </a:t>
            </a:r>
            <a:r>
              <a:rPr dirty="0" err="1"/>
              <a:t>làm</a:t>
            </a:r>
            <a:r>
              <a:rPr dirty="0"/>
              <a:t> </a:t>
            </a:r>
            <a:r>
              <a:rPr dirty="0" err="1"/>
              <a:t>nảy</a:t>
            </a:r>
            <a:r>
              <a:rPr dirty="0"/>
              <a:t> </a:t>
            </a:r>
            <a:r>
              <a:rPr dirty="0" err="1"/>
              <a:t>mầm</a:t>
            </a:r>
            <a:r>
              <a:rPr dirty="0"/>
              <a:t> </a:t>
            </a:r>
            <a:r>
              <a:rPr dirty="0" err="1"/>
              <a:t>lộc</a:t>
            </a:r>
            <a:r>
              <a:rPr dirty="0"/>
              <a:t> non.</a:t>
            </a:r>
            <a:br>
              <a:rPr dirty="0"/>
            </a:br>
            <a:br>
              <a:rPr dirty="0"/>
            </a:br>
            <a:r>
              <a:rPr dirty="0"/>
              <a:t>• </a:t>
            </a:r>
            <a:r>
              <a:rPr dirty="0" err="1"/>
              <a:t>Mở</a:t>
            </a:r>
            <a:r>
              <a:rPr dirty="0"/>
              <a:t> </a:t>
            </a:r>
            <a:r>
              <a:rPr dirty="0" err="1"/>
              <a:t>đầu</a:t>
            </a:r>
            <a:r>
              <a:rPr dirty="0"/>
              <a:t>: </a:t>
            </a:r>
            <a:r>
              <a:rPr dirty="0" err="1"/>
              <a:t>Hình</a:t>
            </a:r>
            <a:r>
              <a:rPr dirty="0"/>
              <a:t> </a:t>
            </a:r>
            <a:r>
              <a:rPr dirty="0" err="1"/>
              <a:t>ảnh</a:t>
            </a:r>
            <a:r>
              <a:rPr dirty="0"/>
              <a:t> </a:t>
            </a:r>
            <a:r>
              <a:rPr dirty="0" err="1"/>
              <a:t>gia</a:t>
            </a:r>
            <a:r>
              <a:rPr dirty="0"/>
              <a:t> </a:t>
            </a:r>
            <a:r>
              <a:rPr dirty="0" err="1"/>
              <a:t>đình</a:t>
            </a:r>
            <a:r>
              <a:rPr dirty="0"/>
              <a:t> sum </a:t>
            </a:r>
            <a:r>
              <a:rPr dirty="0" err="1"/>
              <a:t>vầy</a:t>
            </a:r>
            <a:r>
              <a:rPr dirty="0"/>
              <a:t> </a:t>
            </a:r>
            <a:r>
              <a:rPr dirty="0" err="1"/>
              <a:t>ngày</a:t>
            </a:r>
            <a:r>
              <a:rPr dirty="0"/>
              <a:t> </a:t>
            </a:r>
            <a:r>
              <a:rPr dirty="0" err="1"/>
              <a:t>Tết</a:t>
            </a:r>
            <a:r>
              <a:rPr dirty="0"/>
              <a:t>, </a:t>
            </a:r>
            <a:r>
              <a:rPr dirty="0" err="1"/>
              <a:t>nhận</a:t>
            </a:r>
            <a:r>
              <a:rPr dirty="0"/>
              <a:t> </a:t>
            </a:r>
            <a:r>
              <a:rPr dirty="0" err="1"/>
              <a:t>được</a:t>
            </a:r>
            <a:r>
              <a:rPr dirty="0"/>
              <a:t> </a:t>
            </a:r>
            <a:r>
              <a:rPr dirty="0" err="1"/>
              <a:t>thông</a:t>
            </a:r>
            <a:r>
              <a:rPr dirty="0"/>
              <a:t> </a:t>
            </a:r>
            <a:r>
              <a:rPr dirty="0" err="1"/>
              <a:t>báo</a:t>
            </a:r>
            <a:r>
              <a:rPr dirty="0"/>
              <a:t> '</a:t>
            </a:r>
            <a:r>
              <a:rPr dirty="0" err="1"/>
              <a:t>lì</a:t>
            </a:r>
            <a:r>
              <a:rPr dirty="0"/>
              <a:t> </a:t>
            </a:r>
            <a:r>
              <a:rPr dirty="0" err="1"/>
              <a:t>xì</a:t>
            </a:r>
            <a:r>
              <a:rPr dirty="0"/>
              <a:t>' </a:t>
            </a:r>
            <a:r>
              <a:rPr dirty="0" err="1"/>
              <a:t>từ</a:t>
            </a:r>
            <a:r>
              <a:rPr dirty="0"/>
              <a:t> </a:t>
            </a:r>
            <a:r>
              <a:rPr dirty="0" err="1"/>
              <a:t>Techcombank</a:t>
            </a:r>
            <a:r>
              <a:rPr dirty="0"/>
              <a:t>.</a:t>
            </a:r>
            <a:br>
              <a:rPr dirty="0"/>
            </a:br>
            <a:r>
              <a:rPr dirty="0"/>
              <a:t>• </a:t>
            </a:r>
            <a:r>
              <a:rPr dirty="0" err="1"/>
              <a:t>Phát</a:t>
            </a:r>
            <a:r>
              <a:rPr dirty="0"/>
              <a:t> </a:t>
            </a:r>
            <a:r>
              <a:rPr dirty="0" err="1"/>
              <a:t>triển</a:t>
            </a:r>
            <a:r>
              <a:rPr dirty="0"/>
              <a:t>: </a:t>
            </a:r>
            <a:r>
              <a:rPr dirty="0" err="1"/>
              <a:t>Chú</a:t>
            </a:r>
            <a:r>
              <a:rPr dirty="0"/>
              <a:t> </a:t>
            </a:r>
            <a:r>
              <a:rPr dirty="0" err="1"/>
              <a:t>ngựa</a:t>
            </a:r>
            <a:r>
              <a:rPr dirty="0"/>
              <a:t> </a:t>
            </a:r>
            <a:r>
              <a:rPr dirty="0" err="1"/>
              <a:t>máy</a:t>
            </a:r>
            <a:r>
              <a:rPr dirty="0"/>
              <a:t> phi qua </a:t>
            </a:r>
            <a:r>
              <a:rPr dirty="0" err="1"/>
              <a:t>các</a:t>
            </a:r>
            <a:r>
              <a:rPr dirty="0"/>
              <a:t> </a:t>
            </a:r>
            <a:r>
              <a:rPr dirty="0" err="1"/>
              <a:t>bối</a:t>
            </a:r>
            <a:r>
              <a:rPr dirty="0"/>
              <a:t> </a:t>
            </a:r>
            <a:r>
              <a:rPr dirty="0" err="1"/>
              <a:t>cảnh</a:t>
            </a:r>
            <a:r>
              <a:rPr dirty="0"/>
              <a:t>: </a:t>
            </a:r>
            <a:r>
              <a:rPr dirty="0" err="1"/>
              <a:t>doanh</a:t>
            </a:r>
            <a:r>
              <a:rPr dirty="0"/>
              <a:t> </a:t>
            </a:r>
            <a:r>
              <a:rPr dirty="0" err="1"/>
              <a:t>nhân</a:t>
            </a:r>
            <a:r>
              <a:rPr dirty="0"/>
              <a:t> </a:t>
            </a:r>
            <a:r>
              <a:rPr dirty="0" err="1"/>
              <a:t>chốt</a:t>
            </a:r>
            <a:r>
              <a:rPr dirty="0"/>
              <a:t> deal, </a:t>
            </a:r>
            <a:r>
              <a:rPr dirty="0" err="1"/>
              <a:t>bạn</a:t>
            </a:r>
            <a:r>
              <a:rPr dirty="0"/>
              <a:t> </a:t>
            </a:r>
            <a:r>
              <a:rPr dirty="0" err="1"/>
              <a:t>trẻ</a:t>
            </a:r>
            <a:r>
              <a:rPr dirty="0"/>
              <a:t> </a:t>
            </a:r>
            <a:r>
              <a:rPr dirty="0" err="1"/>
              <a:t>khởi</a:t>
            </a:r>
            <a:r>
              <a:rPr dirty="0"/>
              <a:t> </a:t>
            </a:r>
            <a:r>
              <a:rPr dirty="0" err="1"/>
              <a:t>nghiệp</a:t>
            </a:r>
            <a:r>
              <a:rPr dirty="0"/>
              <a:t>, </a:t>
            </a:r>
            <a:r>
              <a:rPr dirty="0" err="1"/>
              <a:t>gia</a:t>
            </a:r>
            <a:r>
              <a:rPr dirty="0"/>
              <a:t> </a:t>
            </a:r>
            <a:r>
              <a:rPr dirty="0" err="1"/>
              <a:t>đình</a:t>
            </a:r>
            <a:r>
              <a:rPr dirty="0"/>
              <a:t> </a:t>
            </a:r>
            <a:r>
              <a:rPr dirty="0" err="1"/>
              <a:t>mua</a:t>
            </a:r>
            <a:r>
              <a:rPr dirty="0"/>
              <a:t> </a:t>
            </a:r>
            <a:r>
              <a:rPr dirty="0" err="1"/>
              <a:t>sắm</a:t>
            </a:r>
            <a:r>
              <a:rPr dirty="0"/>
              <a:t>...</a:t>
            </a:r>
            <a:br>
              <a:rPr dirty="0"/>
            </a:br>
            <a:r>
              <a:rPr dirty="0"/>
              <a:t>• Cao </a:t>
            </a:r>
            <a:r>
              <a:rPr dirty="0" err="1"/>
              <a:t>trào</a:t>
            </a:r>
            <a:r>
              <a:rPr dirty="0"/>
              <a:t>: </a:t>
            </a:r>
            <a:r>
              <a:rPr dirty="0" err="1"/>
              <a:t>Ngựa</a:t>
            </a:r>
            <a:r>
              <a:rPr dirty="0"/>
              <a:t> </a:t>
            </a:r>
            <a:r>
              <a:rPr dirty="0" err="1"/>
              <a:t>dừng</a:t>
            </a:r>
            <a:r>
              <a:rPr dirty="0"/>
              <a:t> </a:t>
            </a:r>
            <a:r>
              <a:rPr dirty="0" err="1"/>
              <a:t>lại</a:t>
            </a:r>
            <a:r>
              <a:rPr dirty="0"/>
              <a:t>, </a:t>
            </a:r>
            <a:r>
              <a:rPr dirty="0" err="1"/>
              <a:t>hóa</a:t>
            </a:r>
            <a:r>
              <a:rPr dirty="0"/>
              <a:t> </a:t>
            </a:r>
            <a:r>
              <a:rPr dirty="0" err="1"/>
              <a:t>thành</a:t>
            </a:r>
            <a:r>
              <a:rPr dirty="0"/>
              <a:t> logo </a:t>
            </a:r>
            <a:r>
              <a:rPr dirty="0" err="1"/>
              <a:t>Techcombank</a:t>
            </a:r>
            <a:r>
              <a:rPr dirty="0"/>
              <a:t>, </a:t>
            </a:r>
            <a:r>
              <a:rPr dirty="0" err="1"/>
              <a:t>lộc</a:t>
            </a:r>
            <a:r>
              <a:rPr dirty="0"/>
              <a:t> non </a:t>
            </a:r>
            <a:r>
              <a:rPr dirty="0" err="1"/>
              <a:t>nở</a:t>
            </a:r>
            <a:r>
              <a:rPr dirty="0"/>
              <a:t> </a:t>
            </a:r>
            <a:r>
              <a:rPr dirty="0" err="1"/>
              <a:t>rộ</a:t>
            </a:r>
            <a:r>
              <a:rPr dirty="0"/>
              <a:t>.</a:t>
            </a:r>
            <a:br>
              <a:rPr dirty="0"/>
            </a:br>
            <a:r>
              <a:rPr dirty="0"/>
              <a:t>• </a:t>
            </a:r>
            <a:r>
              <a:rPr dirty="0" err="1"/>
              <a:t>Kết</a:t>
            </a:r>
            <a:r>
              <a:rPr dirty="0"/>
              <a:t>: Slogan '</a:t>
            </a:r>
            <a:r>
              <a:rPr dirty="0" err="1"/>
              <a:t>Mã</a:t>
            </a:r>
            <a:r>
              <a:rPr dirty="0"/>
              <a:t> </a:t>
            </a:r>
            <a:r>
              <a:rPr dirty="0" err="1"/>
              <a:t>Đáo</a:t>
            </a:r>
            <a:r>
              <a:rPr dirty="0"/>
              <a:t> Tài </a:t>
            </a:r>
            <a:r>
              <a:rPr dirty="0" err="1"/>
              <a:t>Lộc</a:t>
            </a:r>
            <a:r>
              <a:rPr dirty="0"/>
              <a:t> - Sinh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Tự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, </a:t>
            </a:r>
            <a:r>
              <a:rPr dirty="0" err="1"/>
              <a:t>Rước</a:t>
            </a:r>
            <a:r>
              <a:rPr dirty="0"/>
              <a:t> </a:t>
            </a:r>
            <a:r>
              <a:rPr dirty="0" err="1"/>
              <a:t>Lộc</a:t>
            </a:r>
            <a:r>
              <a:rPr dirty="0"/>
              <a:t> </a:t>
            </a:r>
            <a:r>
              <a:rPr dirty="0" err="1"/>
              <a:t>Đầu</a:t>
            </a:r>
            <a:r>
              <a:rPr dirty="0"/>
              <a:t> </a:t>
            </a:r>
            <a:r>
              <a:rPr dirty="0" err="1"/>
              <a:t>Năm</a:t>
            </a:r>
            <a:r>
              <a:rPr dirty="0"/>
              <a:t>'.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F5036-5336-B331-6F6A-6CAAAA736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697" y="1745210"/>
            <a:ext cx="5115169" cy="51151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1" y="731520"/>
            <a:ext cx="6263639" cy="1747520"/>
          </a:xfrm>
        </p:spPr>
        <p:txBody>
          <a:bodyPr>
            <a:normAutofit/>
          </a:bodyPr>
          <a:lstStyle/>
          <a:p>
            <a:pPr>
              <a:defRPr>
                <a:solidFill>
                  <a:srgbClr val="FFFFFF"/>
                </a:solidFill>
                <a:latin typeface="Arial"/>
              </a:defRPr>
            </a:pPr>
            <a:r>
              <a:rPr lang="en-US"/>
              <a:t>KẾ HOẠCH KÍCH HOẠT (GIAI ĐOẠN 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1" y="2570480"/>
            <a:ext cx="6263639" cy="4378960"/>
          </a:xfrm>
        </p:spPr>
        <p:txBody>
          <a:bodyPr>
            <a:normAutofit/>
          </a:bodyPr>
          <a:lstStyle/>
          <a:p>
            <a:pPr>
              <a:defRPr sz="1800">
                <a:solidFill>
                  <a:srgbClr val="FFFFFF"/>
                </a:solidFill>
                <a:latin typeface="Arial"/>
              </a:defRPr>
            </a:pPr>
            <a:r>
              <a:rPr lang="vi-VN" sz="1800"/>
              <a:t>GIAI ĐOẠN AWENESS (</a:t>
            </a:r>
            <a:r>
              <a:rPr lang="vi-VN" sz="1800" err="1"/>
              <a:t>Trước</a:t>
            </a:r>
            <a:r>
              <a:rPr lang="vi-VN" sz="1800"/>
              <a:t> </a:t>
            </a:r>
            <a:r>
              <a:rPr lang="vi-VN" sz="1800" err="1"/>
              <a:t>Tết</a:t>
            </a:r>
            <a:r>
              <a:rPr lang="vi-VN" sz="1800"/>
              <a:t> 4 </a:t>
            </a:r>
            <a:r>
              <a:rPr lang="vi-VN" sz="1800" err="1"/>
              <a:t>tuần</a:t>
            </a:r>
            <a:r>
              <a:rPr lang="vi-VN" sz="1800"/>
              <a:t>):</a:t>
            </a:r>
            <a:br>
              <a:rPr lang="vi-VN" sz="1800"/>
            </a:br>
            <a:br>
              <a:rPr lang="vi-VN" sz="1800"/>
            </a:br>
            <a:r>
              <a:rPr lang="vi-VN" sz="1800"/>
              <a:t>• Digital: Tung TVC </a:t>
            </a:r>
            <a:r>
              <a:rPr lang="vi-VN" sz="1800" err="1"/>
              <a:t>trên</a:t>
            </a:r>
            <a:r>
              <a:rPr lang="vi-VN" sz="1800"/>
              <a:t> YouTube, Facebook, TikTok. Booking KOLs/Influencers </a:t>
            </a:r>
            <a:r>
              <a:rPr lang="vi-VN" sz="1800" err="1"/>
              <a:t>ngành</a:t>
            </a:r>
            <a:r>
              <a:rPr lang="vi-VN" sz="1800"/>
              <a:t> </a:t>
            </a:r>
            <a:r>
              <a:rPr lang="vi-VN" sz="1800" err="1"/>
              <a:t>tài</a:t>
            </a:r>
            <a:r>
              <a:rPr lang="vi-VN" sz="1800"/>
              <a:t> </a:t>
            </a:r>
            <a:r>
              <a:rPr lang="vi-VN" sz="1800" err="1"/>
              <a:t>chính</a:t>
            </a:r>
            <a:r>
              <a:rPr lang="vi-VN" sz="1800"/>
              <a:t> </a:t>
            </a:r>
            <a:r>
              <a:rPr lang="vi-VN" sz="1800" err="1"/>
              <a:t>và</a:t>
            </a:r>
            <a:r>
              <a:rPr lang="vi-VN" sz="1800"/>
              <a:t> lifestyle </a:t>
            </a:r>
            <a:r>
              <a:rPr lang="vi-VN" sz="1800" err="1"/>
              <a:t>để</a:t>
            </a:r>
            <a:r>
              <a:rPr lang="vi-VN" sz="1800"/>
              <a:t> chia </a:t>
            </a:r>
            <a:r>
              <a:rPr lang="vi-VN" sz="1800" err="1"/>
              <a:t>sẻ</a:t>
            </a:r>
            <a:r>
              <a:rPr lang="vi-VN" sz="1800"/>
              <a:t> </a:t>
            </a:r>
            <a:r>
              <a:rPr lang="vi-VN" sz="1800" err="1"/>
              <a:t>về</a:t>
            </a:r>
            <a:r>
              <a:rPr lang="vi-VN" sz="1800"/>
              <a:t> '</a:t>
            </a:r>
            <a:r>
              <a:rPr lang="vi-VN" sz="1800" err="1"/>
              <a:t>bí</a:t>
            </a:r>
            <a:r>
              <a:rPr lang="vi-VN" sz="1800"/>
              <a:t> </a:t>
            </a:r>
            <a:r>
              <a:rPr lang="vi-VN" sz="1800" err="1"/>
              <a:t>quyết</a:t>
            </a:r>
            <a:r>
              <a:rPr lang="vi-VN" sz="1800"/>
              <a:t>' </a:t>
            </a:r>
            <a:r>
              <a:rPr lang="vi-VN" sz="1800" err="1"/>
              <a:t>tiền</a:t>
            </a:r>
            <a:r>
              <a:rPr lang="vi-VN" sz="1800"/>
              <a:t> </a:t>
            </a:r>
            <a:r>
              <a:rPr lang="vi-VN" sz="1800" err="1"/>
              <a:t>đẻ</a:t>
            </a:r>
            <a:r>
              <a:rPr lang="vi-VN" sz="1800"/>
              <a:t> </a:t>
            </a:r>
            <a:r>
              <a:rPr lang="vi-VN" sz="1800" err="1"/>
              <a:t>ra</a:t>
            </a:r>
            <a:r>
              <a:rPr lang="vi-VN" sz="1800"/>
              <a:t> </a:t>
            </a:r>
            <a:r>
              <a:rPr lang="vi-VN" sz="1800" err="1"/>
              <a:t>tiền</a:t>
            </a:r>
            <a:r>
              <a:rPr lang="vi-VN" sz="1800"/>
              <a:t>.</a:t>
            </a:r>
            <a:br>
              <a:rPr lang="vi-VN" sz="1800"/>
            </a:br>
            <a:r>
              <a:rPr lang="vi-VN" sz="1800"/>
              <a:t>• PR: </a:t>
            </a:r>
            <a:r>
              <a:rPr lang="vi-VN" sz="1800" err="1"/>
              <a:t>Loạt</a:t>
            </a:r>
            <a:r>
              <a:rPr lang="vi-VN" sz="1800"/>
              <a:t> </a:t>
            </a:r>
            <a:r>
              <a:rPr lang="vi-VN" sz="1800" err="1"/>
              <a:t>bài</a:t>
            </a:r>
            <a:r>
              <a:rPr lang="vi-VN" sz="1800"/>
              <a:t> </a:t>
            </a:r>
            <a:r>
              <a:rPr lang="vi-VN" sz="1800" err="1"/>
              <a:t>trên</a:t>
            </a:r>
            <a:r>
              <a:rPr lang="vi-VN" sz="1800"/>
              <a:t> </a:t>
            </a:r>
            <a:r>
              <a:rPr lang="vi-VN" sz="1800" err="1"/>
              <a:t>CafeF</a:t>
            </a:r>
            <a:r>
              <a:rPr lang="vi-VN" sz="1800"/>
              <a:t>, </a:t>
            </a:r>
            <a:r>
              <a:rPr lang="vi-VN" sz="1800" err="1"/>
              <a:t>VnEconomy</a:t>
            </a:r>
            <a:r>
              <a:rPr lang="vi-VN" sz="1800"/>
              <a:t>, </a:t>
            </a:r>
            <a:r>
              <a:rPr lang="vi-VN" sz="1800" err="1"/>
              <a:t>Tuổi</a:t>
            </a:r>
            <a:r>
              <a:rPr lang="vi-VN" sz="1800"/>
              <a:t> </a:t>
            </a:r>
            <a:r>
              <a:rPr lang="vi-VN" sz="1800" err="1"/>
              <a:t>Trẻ</a:t>
            </a:r>
            <a:r>
              <a:rPr lang="vi-VN" sz="1800"/>
              <a:t> </a:t>
            </a:r>
            <a:r>
              <a:rPr lang="vi-VN" sz="1800" err="1"/>
              <a:t>về</a:t>
            </a:r>
            <a:r>
              <a:rPr lang="vi-VN" sz="1800"/>
              <a:t> xu </a:t>
            </a:r>
            <a:r>
              <a:rPr lang="vi-VN" sz="1800" err="1"/>
              <a:t>hướng</a:t>
            </a:r>
            <a:r>
              <a:rPr lang="vi-VN" sz="1800"/>
              <a:t> </a:t>
            </a:r>
            <a:r>
              <a:rPr lang="vi-VN" sz="1800" err="1"/>
              <a:t>quản</a:t>
            </a:r>
            <a:r>
              <a:rPr lang="vi-VN" sz="1800"/>
              <a:t> </a:t>
            </a:r>
            <a:r>
              <a:rPr lang="vi-VN" sz="1800" err="1"/>
              <a:t>lý</a:t>
            </a:r>
            <a:r>
              <a:rPr lang="vi-VN" sz="1800"/>
              <a:t> </a:t>
            </a:r>
            <a:r>
              <a:rPr lang="vi-VN" sz="1800" err="1"/>
              <a:t>tài</a:t>
            </a:r>
            <a:r>
              <a:rPr lang="vi-VN" sz="1800"/>
              <a:t> </a:t>
            </a:r>
            <a:r>
              <a:rPr lang="vi-VN" sz="1800" err="1"/>
              <a:t>chính</a:t>
            </a:r>
            <a:r>
              <a:rPr lang="vi-VN" sz="1800"/>
              <a:t> </a:t>
            </a:r>
            <a:r>
              <a:rPr lang="vi-VN" sz="1800" err="1"/>
              <a:t>thông</a:t>
            </a:r>
            <a:r>
              <a:rPr lang="vi-VN" sz="1800"/>
              <a:t> </a:t>
            </a:r>
            <a:r>
              <a:rPr lang="vi-VN" sz="1800" err="1"/>
              <a:t>minh</a:t>
            </a:r>
            <a:r>
              <a:rPr lang="vi-VN" sz="1800"/>
              <a:t> </a:t>
            </a:r>
            <a:r>
              <a:rPr lang="vi-VN" sz="1800" err="1"/>
              <a:t>và</a:t>
            </a:r>
            <a:r>
              <a:rPr lang="vi-VN" sz="1800"/>
              <a:t> </a:t>
            </a:r>
            <a:r>
              <a:rPr lang="vi-VN" sz="1800" err="1"/>
              <a:t>vai</a:t>
            </a:r>
            <a:r>
              <a:rPr lang="vi-VN" sz="1800"/>
              <a:t> </a:t>
            </a:r>
            <a:r>
              <a:rPr lang="vi-VN" sz="1800" err="1"/>
              <a:t>trò</a:t>
            </a:r>
            <a:r>
              <a:rPr lang="vi-VN" sz="1800"/>
              <a:t> </a:t>
            </a:r>
            <a:r>
              <a:rPr lang="vi-VN" sz="1800" err="1"/>
              <a:t>tiên</a:t>
            </a:r>
            <a:r>
              <a:rPr lang="vi-VN" sz="1800"/>
              <a:t> </a:t>
            </a:r>
            <a:r>
              <a:rPr lang="vi-VN" sz="1800" err="1"/>
              <a:t>phong</a:t>
            </a:r>
            <a:r>
              <a:rPr lang="vi-VN" sz="1800"/>
              <a:t> </a:t>
            </a:r>
            <a:r>
              <a:rPr lang="vi-VN" sz="1800" err="1"/>
              <a:t>của</a:t>
            </a:r>
            <a:r>
              <a:rPr lang="vi-VN" sz="1800"/>
              <a:t> </a:t>
            </a:r>
            <a:r>
              <a:rPr lang="vi-VN" sz="1800" err="1"/>
              <a:t>Techcombank</a:t>
            </a:r>
            <a:r>
              <a:rPr lang="vi-VN" sz="1800"/>
              <a:t>.</a:t>
            </a:r>
            <a:br>
              <a:rPr lang="vi-VN" sz="1800"/>
            </a:br>
            <a:r>
              <a:rPr lang="vi-VN" sz="1800"/>
              <a:t>• OOH: </a:t>
            </a:r>
            <a:r>
              <a:rPr lang="vi-VN" sz="1800" err="1"/>
              <a:t>Bảng</a:t>
            </a:r>
            <a:r>
              <a:rPr lang="vi-VN" sz="1800"/>
              <a:t> </a:t>
            </a:r>
            <a:r>
              <a:rPr lang="vi-VN" sz="1800" err="1"/>
              <a:t>quảng</a:t>
            </a:r>
            <a:r>
              <a:rPr lang="vi-VN" sz="1800"/>
              <a:t> </a:t>
            </a:r>
            <a:r>
              <a:rPr lang="vi-VN" sz="1800" err="1"/>
              <a:t>cáo</a:t>
            </a:r>
            <a:r>
              <a:rPr lang="vi-VN" sz="1800"/>
              <a:t> </a:t>
            </a:r>
            <a:r>
              <a:rPr lang="vi-VN" sz="1800" err="1"/>
              <a:t>kỹ</a:t>
            </a:r>
            <a:r>
              <a:rPr lang="vi-VN" sz="1800"/>
              <a:t> </a:t>
            </a:r>
            <a:r>
              <a:rPr lang="vi-VN" sz="1800" err="1"/>
              <a:t>thuật</a:t>
            </a:r>
            <a:r>
              <a:rPr lang="vi-VN" sz="1800"/>
              <a:t> </a:t>
            </a:r>
            <a:r>
              <a:rPr lang="vi-VN" sz="1800" err="1"/>
              <a:t>số</a:t>
            </a:r>
            <a:r>
              <a:rPr lang="vi-VN" sz="1800"/>
              <a:t> </a:t>
            </a:r>
            <a:r>
              <a:rPr lang="vi-VN" sz="1800" err="1"/>
              <a:t>tại</a:t>
            </a:r>
            <a:r>
              <a:rPr lang="vi-VN" sz="1800"/>
              <a:t> </a:t>
            </a:r>
            <a:r>
              <a:rPr lang="vi-VN" sz="1800" err="1"/>
              <a:t>các</a:t>
            </a:r>
            <a:r>
              <a:rPr lang="vi-VN" sz="1800"/>
              <a:t> </a:t>
            </a:r>
            <a:r>
              <a:rPr lang="vi-VN" sz="1800" err="1"/>
              <a:t>thành</a:t>
            </a:r>
            <a:r>
              <a:rPr lang="vi-VN" sz="1800"/>
              <a:t> </a:t>
            </a:r>
            <a:r>
              <a:rPr lang="vi-VN" sz="1800" err="1"/>
              <a:t>phố</a:t>
            </a:r>
            <a:r>
              <a:rPr lang="vi-VN" sz="1800"/>
              <a:t> </a:t>
            </a:r>
            <a:r>
              <a:rPr lang="vi-VN" sz="1800" err="1"/>
              <a:t>lớn</a:t>
            </a:r>
            <a:r>
              <a:rPr lang="vi-VN" sz="1800"/>
              <a:t> </a:t>
            </a:r>
            <a:r>
              <a:rPr lang="vi-VN" sz="1800" err="1"/>
              <a:t>với</a:t>
            </a:r>
            <a:r>
              <a:rPr lang="vi-VN" sz="1800"/>
              <a:t> </a:t>
            </a:r>
            <a:r>
              <a:rPr lang="vi-VN" sz="1800" err="1"/>
              <a:t>hình</a:t>
            </a:r>
            <a:r>
              <a:rPr lang="vi-VN" sz="1800"/>
              <a:t> </a:t>
            </a:r>
            <a:r>
              <a:rPr lang="vi-VN" sz="1800" err="1"/>
              <a:t>ảnh</a:t>
            </a:r>
            <a:r>
              <a:rPr lang="vi-VN" sz="1800"/>
              <a:t> </a:t>
            </a:r>
            <a:r>
              <a:rPr lang="vi-VN" sz="1800" err="1"/>
              <a:t>ngựa</a:t>
            </a:r>
            <a:r>
              <a:rPr lang="vi-VN" sz="1800"/>
              <a:t> phi </a:t>
            </a:r>
            <a:r>
              <a:rPr lang="vi-VN" sz="1800" err="1"/>
              <a:t>và</a:t>
            </a:r>
            <a:r>
              <a:rPr lang="vi-VN" sz="1800"/>
              <a:t> </a:t>
            </a:r>
            <a:r>
              <a:rPr lang="vi-VN" sz="1800" err="1"/>
              <a:t>thông</a:t>
            </a:r>
            <a:r>
              <a:rPr lang="vi-VN" sz="1800"/>
              <a:t> </a:t>
            </a:r>
            <a:r>
              <a:rPr lang="vi-VN" sz="1800" err="1"/>
              <a:t>điệp</a:t>
            </a:r>
            <a:r>
              <a:rPr lang="vi-VN" sz="1800"/>
              <a:t> '</a:t>
            </a:r>
            <a:r>
              <a:rPr lang="vi-VN" sz="1800" err="1"/>
              <a:t>Mã</a:t>
            </a:r>
            <a:r>
              <a:rPr lang="vi-VN" sz="1800"/>
              <a:t> </a:t>
            </a:r>
            <a:r>
              <a:rPr lang="vi-VN" sz="1800" err="1"/>
              <a:t>Đáo</a:t>
            </a:r>
            <a:r>
              <a:rPr lang="vi-VN" sz="1800"/>
              <a:t> Tài </a:t>
            </a:r>
            <a:r>
              <a:rPr lang="vi-VN" sz="1800" err="1"/>
              <a:t>Lộc</a:t>
            </a:r>
            <a:r>
              <a:rPr lang="vi-VN" sz="1800"/>
              <a:t>'.</a:t>
            </a:r>
          </a:p>
        </p:txBody>
      </p:sp>
      <p:pic>
        <p:nvPicPr>
          <p:cNvPr id="5" name="Picture 4" descr="A horse running through a red and white wave&#10;&#10;AI-generated content may be incorrect.">
            <a:extLst>
              <a:ext uri="{FF2B5EF4-FFF2-40B4-BE49-F238E27FC236}">
                <a16:creationId xmlns:a16="http://schemas.microsoft.com/office/drawing/2014/main" id="{BD892F47-901C-8184-825A-1D2517539E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610" r="-1" b="-1"/>
          <a:stretch>
            <a:fillRect/>
          </a:stretch>
        </p:blipFill>
        <p:spPr>
          <a:xfrm>
            <a:off x="7438596" y="766916"/>
            <a:ext cx="6536484" cy="630051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090" y="969666"/>
            <a:ext cx="4775046" cy="174403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defRPr>
                <a:solidFill>
                  <a:srgbClr val="FFFFFF"/>
                </a:solidFill>
                <a:latin typeface="Arial"/>
              </a:defRPr>
            </a:pPr>
            <a:r>
              <a:rPr lang="en-US" sz="4000"/>
              <a:t>KẾ HOẠCH KÍCH HOẠT (GIAI ĐOẠN 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2613" y="2713704"/>
            <a:ext cx="4803523" cy="4365522"/>
          </a:xfrm>
        </p:spPr>
        <p:txBody>
          <a:bodyPr>
            <a:normAutofit/>
          </a:bodyPr>
          <a:lstStyle/>
          <a:p>
            <a:pPr marL="0" indent="0">
              <a:buNone/>
              <a:defRPr sz="1800">
                <a:solidFill>
                  <a:srgbClr val="FFFFFF"/>
                </a:solidFill>
                <a:latin typeface="Arial"/>
              </a:defRPr>
            </a:pPr>
            <a:r>
              <a:rPr lang="vi-VN" sz="1800"/>
              <a:t>GIAI ĐOẠN ENGAGEMENT &amp; CONVERSION (Trong &amp; Sau </a:t>
            </a:r>
            <a:r>
              <a:rPr lang="vi-VN" sz="1800" err="1"/>
              <a:t>Tết</a:t>
            </a:r>
            <a:r>
              <a:rPr lang="vi-VN" sz="1800"/>
              <a:t>):</a:t>
            </a:r>
            <a:br>
              <a:rPr lang="vi-VN" sz="1800"/>
            </a:br>
            <a:br>
              <a:rPr lang="vi-VN" sz="1800"/>
            </a:br>
            <a:r>
              <a:rPr lang="vi-VN" sz="1800"/>
              <a:t>• Promotion: </a:t>
            </a:r>
            <a:r>
              <a:rPr lang="vi-VN" sz="1800" err="1"/>
              <a:t>Chương</a:t>
            </a:r>
            <a:r>
              <a:rPr lang="vi-VN" sz="1800"/>
              <a:t> </a:t>
            </a:r>
            <a:r>
              <a:rPr lang="vi-VN" sz="1800" err="1"/>
              <a:t>trình</a:t>
            </a:r>
            <a:r>
              <a:rPr lang="vi-VN" sz="1800"/>
              <a:t> '</a:t>
            </a:r>
            <a:r>
              <a:rPr lang="vi-VN" sz="1800" err="1"/>
              <a:t>Rước</a:t>
            </a:r>
            <a:r>
              <a:rPr lang="vi-VN" sz="1800"/>
              <a:t> </a:t>
            </a:r>
            <a:r>
              <a:rPr lang="vi-VN" sz="1800" err="1"/>
              <a:t>Lộc</a:t>
            </a:r>
            <a:r>
              <a:rPr lang="vi-VN" sz="1800"/>
              <a:t> </a:t>
            </a:r>
            <a:r>
              <a:rPr lang="vi-VN" sz="1800" err="1"/>
              <a:t>Đầu</a:t>
            </a:r>
            <a:r>
              <a:rPr lang="vi-VN" sz="1800"/>
              <a:t> </a:t>
            </a:r>
            <a:r>
              <a:rPr lang="vi-VN" sz="1800" err="1"/>
              <a:t>Năm</a:t>
            </a:r>
            <a:r>
              <a:rPr lang="vi-VN" sz="1800"/>
              <a:t>' - </a:t>
            </a:r>
            <a:r>
              <a:rPr lang="vi-VN" sz="1800" err="1"/>
              <a:t>Khách</a:t>
            </a:r>
            <a:r>
              <a:rPr lang="vi-VN" sz="1800"/>
              <a:t> </a:t>
            </a:r>
            <a:r>
              <a:rPr lang="vi-VN" sz="1800" err="1"/>
              <a:t>hàng</a:t>
            </a:r>
            <a:r>
              <a:rPr lang="vi-VN" sz="1800"/>
              <a:t> </a:t>
            </a:r>
            <a:r>
              <a:rPr lang="vi-VN" sz="1800" err="1"/>
              <a:t>kích</a:t>
            </a:r>
            <a:r>
              <a:rPr lang="vi-VN" sz="1800"/>
              <a:t> </a:t>
            </a:r>
            <a:r>
              <a:rPr lang="vi-VN" sz="1800" err="1"/>
              <a:t>hoạt</a:t>
            </a:r>
            <a:r>
              <a:rPr lang="vi-VN" sz="1800"/>
              <a:t> 'Sinh </a:t>
            </a:r>
            <a:r>
              <a:rPr lang="vi-VN" sz="1800" err="1"/>
              <a:t>Lời</a:t>
            </a:r>
            <a:r>
              <a:rPr lang="vi-VN" sz="1800"/>
              <a:t> </a:t>
            </a:r>
            <a:r>
              <a:rPr lang="vi-VN" sz="1800" err="1"/>
              <a:t>Tự</a:t>
            </a:r>
            <a:r>
              <a:rPr lang="vi-VN" sz="1800"/>
              <a:t> </a:t>
            </a:r>
            <a:r>
              <a:rPr lang="vi-VN" sz="1800" err="1"/>
              <a:t>Động</a:t>
            </a:r>
            <a:r>
              <a:rPr lang="vi-VN" sz="1800"/>
              <a:t>' </a:t>
            </a:r>
            <a:r>
              <a:rPr lang="vi-VN" sz="1800" err="1"/>
              <a:t>có</a:t>
            </a:r>
            <a:r>
              <a:rPr lang="vi-VN" sz="1800"/>
              <a:t> </a:t>
            </a:r>
            <a:r>
              <a:rPr lang="vi-VN" sz="1800" err="1"/>
              <a:t>cơ</a:t>
            </a:r>
            <a:r>
              <a:rPr lang="vi-VN" sz="1800"/>
              <a:t> </a:t>
            </a:r>
            <a:r>
              <a:rPr lang="vi-VN" sz="1800" err="1"/>
              <a:t>hội</a:t>
            </a:r>
            <a:r>
              <a:rPr lang="vi-VN" sz="1800"/>
              <a:t> </a:t>
            </a:r>
            <a:r>
              <a:rPr lang="vi-VN" sz="1800" err="1"/>
              <a:t>nhận</a:t>
            </a:r>
            <a:r>
              <a:rPr lang="vi-VN" sz="1800"/>
              <a:t> </a:t>
            </a:r>
            <a:r>
              <a:rPr lang="vi-VN" sz="1800" err="1"/>
              <a:t>lì</a:t>
            </a:r>
            <a:r>
              <a:rPr lang="vi-VN" sz="1800"/>
              <a:t> </a:t>
            </a:r>
            <a:r>
              <a:rPr lang="vi-VN" sz="1800" err="1"/>
              <a:t>xì</a:t>
            </a:r>
            <a:r>
              <a:rPr lang="vi-VN" sz="1800"/>
              <a:t> may </a:t>
            </a:r>
            <a:r>
              <a:rPr lang="vi-VN" sz="1800" err="1"/>
              <a:t>mắn</a:t>
            </a:r>
            <a:r>
              <a:rPr lang="vi-VN" sz="1800"/>
              <a:t>, </a:t>
            </a:r>
            <a:r>
              <a:rPr lang="vi-VN" sz="1800" err="1"/>
              <a:t>mã</a:t>
            </a:r>
            <a:r>
              <a:rPr lang="vi-VN" sz="1800"/>
              <a:t> quay </a:t>
            </a:r>
            <a:r>
              <a:rPr lang="vi-VN" sz="1800" err="1"/>
              <a:t>số</a:t>
            </a:r>
            <a:r>
              <a:rPr lang="vi-VN" sz="1800"/>
              <a:t> </a:t>
            </a:r>
            <a:r>
              <a:rPr lang="vi-VN" sz="1800" err="1"/>
              <a:t>trúng</a:t>
            </a:r>
            <a:r>
              <a:rPr lang="vi-VN" sz="1800"/>
              <a:t> </a:t>
            </a:r>
            <a:r>
              <a:rPr lang="vi-VN" sz="1800" err="1"/>
              <a:t>thưởng</a:t>
            </a:r>
            <a:r>
              <a:rPr lang="vi-VN" sz="1800"/>
              <a:t> </a:t>
            </a:r>
            <a:r>
              <a:rPr lang="vi-VN" sz="1800" err="1"/>
              <a:t>lớn</a:t>
            </a:r>
            <a:r>
              <a:rPr lang="vi-VN" sz="1800"/>
              <a:t> (</a:t>
            </a:r>
            <a:r>
              <a:rPr lang="vi-VN" sz="1800" err="1"/>
              <a:t>xe</a:t>
            </a:r>
            <a:r>
              <a:rPr lang="vi-VN" sz="1800"/>
              <a:t> </a:t>
            </a:r>
            <a:r>
              <a:rPr lang="vi-VN" sz="1800" err="1"/>
              <a:t>Vinfast</a:t>
            </a:r>
            <a:r>
              <a:rPr lang="vi-VN" sz="1800"/>
              <a:t>, iPhone 17).</a:t>
            </a:r>
            <a:br>
              <a:rPr lang="vi-VN" sz="1800"/>
            </a:br>
            <a:r>
              <a:rPr lang="vi-VN" sz="1800"/>
              <a:t>• Social Media Challenge: </a:t>
            </a:r>
            <a:r>
              <a:rPr lang="vi-VN" sz="1800" err="1"/>
              <a:t>Cuộc</a:t>
            </a:r>
            <a:r>
              <a:rPr lang="vi-VN" sz="1800"/>
              <a:t> </a:t>
            </a:r>
            <a:r>
              <a:rPr lang="vi-VN" sz="1800" err="1"/>
              <a:t>thi</a:t>
            </a:r>
            <a:r>
              <a:rPr lang="vi-VN" sz="1800"/>
              <a:t> 'Khoe </a:t>
            </a:r>
            <a:r>
              <a:rPr lang="vi-VN" sz="1800" err="1"/>
              <a:t>Lộc</a:t>
            </a:r>
            <a:r>
              <a:rPr lang="vi-VN" sz="1800"/>
              <a:t> </a:t>
            </a:r>
            <a:r>
              <a:rPr lang="vi-VN" sz="1800" err="1"/>
              <a:t>Đầu</a:t>
            </a:r>
            <a:r>
              <a:rPr lang="vi-VN" sz="1800"/>
              <a:t> </a:t>
            </a:r>
            <a:r>
              <a:rPr lang="vi-VN" sz="1800" err="1"/>
              <a:t>Năm</a:t>
            </a:r>
            <a:r>
              <a:rPr lang="vi-VN" sz="1800"/>
              <a:t>' </a:t>
            </a:r>
            <a:r>
              <a:rPr lang="vi-VN" sz="1800" err="1"/>
              <a:t>trên</a:t>
            </a:r>
            <a:r>
              <a:rPr lang="vi-VN" sz="1800"/>
              <a:t> TikTok, </a:t>
            </a:r>
            <a:r>
              <a:rPr lang="vi-VN" sz="1800" err="1"/>
              <a:t>khuyến</a:t>
            </a:r>
            <a:r>
              <a:rPr lang="vi-VN" sz="1800"/>
              <a:t> </a:t>
            </a:r>
            <a:r>
              <a:rPr lang="vi-VN" sz="1800" err="1"/>
              <a:t>khích</a:t>
            </a:r>
            <a:r>
              <a:rPr lang="vi-VN" sz="1800"/>
              <a:t> </a:t>
            </a:r>
            <a:r>
              <a:rPr lang="vi-VN" sz="1800" err="1"/>
              <a:t>người</a:t>
            </a:r>
            <a:r>
              <a:rPr lang="vi-VN" sz="1800"/>
              <a:t> </a:t>
            </a:r>
            <a:r>
              <a:rPr lang="vi-VN" sz="1800" err="1"/>
              <a:t>dùng</a:t>
            </a:r>
            <a:r>
              <a:rPr lang="vi-VN" sz="1800"/>
              <a:t> chia </a:t>
            </a:r>
            <a:r>
              <a:rPr lang="vi-VN" sz="1800" err="1"/>
              <a:t>sẻ</a:t>
            </a:r>
            <a:r>
              <a:rPr lang="vi-VN" sz="1800"/>
              <a:t> </a:t>
            </a:r>
            <a:r>
              <a:rPr lang="vi-VN" sz="1800" err="1"/>
              <a:t>lợi</a:t>
            </a:r>
            <a:r>
              <a:rPr lang="vi-VN" sz="1800"/>
              <a:t> </a:t>
            </a:r>
            <a:r>
              <a:rPr lang="vi-VN" sz="1800" err="1"/>
              <a:t>nhuận</a:t>
            </a:r>
            <a:r>
              <a:rPr lang="vi-VN" sz="1800"/>
              <a:t> </a:t>
            </a:r>
            <a:r>
              <a:rPr lang="vi-VN" sz="1800" err="1"/>
              <a:t>nhận</a:t>
            </a:r>
            <a:r>
              <a:rPr lang="vi-VN" sz="1800"/>
              <a:t> </a:t>
            </a:r>
            <a:r>
              <a:rPr lang="vi-VN" sz="1800" err="1"/>
              <a:t>được</a:t>
            </a:r>
            <a:r>
              <a:rPr lang="vi-VN" sz="1800"/>
              <a:t> </a:t>
            </a:r>
            <a:r>
              <a:rPr lang="vi-VN" sz="1800" err="1"/>
              <a:t>từ</a:t>
            </a:r>
            <a:r>
              <a:rPr lang="vi-VN" sz="1800"/>
              <a:t> </a:t>
            </a:r>
            <a:r>
              <a:rPr lang="vi-VN" sz="1800" err="1"/>
              <a:t>sản</a:t>
            </a:r>
            <a:r>
              <a:rPr lang="vi-VN" sz="1800"/>
              <a:t> </a:t>
            </a:r>
            <a:r>
              <a:rPr lang="vi-VN" sz="1800" err="1"/>
              <a:t>phẩm</a:t>
            </a:r>
            <a:r>
              <a:rPr lang="vi-VN" sz="1800"/>
              <a:t>.</a:t>
            </a:r>
            <a:br>
              <a:rPr lang="vi-VN" sz="1800"/>
            </a:br>
            <a:r>
              <a:rPr lang="vi-VN" sz="1800"/>
              <a:t>• In-branch: Trang </a:t>
            </a:r>
            <a:r>
              <a:rPr lang="vi-VN" sz="1800" err="1"/>
              <a:t>trí</a:t>
            </a:r>
            <a:r>
              <a:rPr lang="vi-VN" sz="1800"/>
              <a:t> chi </a:t>
            </a:r>
            <a:r>
              <a:rPr lang="vi-VN" sz="1800" err="1"/>
              <a:t>nhánh</a:t>
            </a:r>
            <a:r>
              <a:rPr lang="vi-VN" sz="1800"/>
              <a:t> </a:t>
            </a:r>
            <a:r>
              <a:rPr lang="vi-VN" sz="1800" err="1"/>
              <a:t>theo</a:t>
            </a:r>
            <a:r>
              <a:rPr lang="vi-VN" sz="1800"/>
              <a:t> </a:t>
            </a:r>
            <a:r>
              <a:rPr lang="vi-VN" sz="1800" err="1"/>
              <a:t>chủ</a:t>
            </a:r>
            <a:r>
              <a:rPr lang="vi-VN" sz="1800"/>
              <a:t> </a:t>
            </a:r>
            <a:r>
              <a:rPr lang="vi-VN" sz="1800" err="1"/>
              <a:t>đề</a:t>
            </a:r>
            <a:r>
              <a:rPr lang="vi-VN" sz="1800"/>
              <a:t> '</a:t>
            </a:r>
            <a:r>
              <a:rPr lang="vi-VN" sz="1800" err="1"/>
              <a:t>Mã</a:t>
            </a:r>
            <a:r>
              <a:rPr lang="vi-VN" sz="1800"/>
              <a:t> </a:t>
            </a:r>
            <a:r>
              <a:rPr lang="vi-VN" sz="1800" err="1"/>
              <a:t>Đáo</a:t>
            </a:r>
            <a:r>
              <a:rPr lang="vi-VN" sz="1800"/>
              <a:t> Tài </a:t>
            </a:r>
            <a:r>
              <a:rPr lang="vi-VN" sz="1800" err="1"/>
              <a:t>Lộc</a:t>
            </a:r>
            <a:r>
              <a:rPr lang="vi-VN" sz="1800"/>
              <a:t>', </a:t>
            </a:r>
            <a:r>
              <a:rPr lang="vi-VN" sz="1800" err="1"/>
              <a:t>tư</a:t>
            </a:r>
            <a:r>
              <a:rPr lang="vi-VN" sz="1800"/>
              <a:t> </a:t>
            </a:r>
            <a:r>
              <a:rPr lang="vi-VN" sz="1800" err="1"/>
              <a:t>vấn</a:t>
            </a:r>
            <a:r>
              <a:rPr lang="vi-VN" sz="1800"/>
              <a:t> </a:t>
            </a:r>
            <a:r>
              <a:rPr lang="vi-VN" sz="1800" err="1"/>
              <a:t>và</a:t>
            </a:r>
            <a:r>
              <a:rPr lang="vi-VN" sz="1800"/>
              <a:t> </a:t>
            </a:r>
            <a:r>
              <a:rPr lang="vi-VN" sz="1800" err="1"/>
              <a:t>hỗ</a:t>
            </a:r>
            <a:r>
              <a:rPr lang="vi-VN" sz="1800"/>
              <a:t> </a:t>
            </a:r>
            <a:r>
              <a:rPr lang="vi-VN" sz="1800" err="1"/>
              <a:t>trợ</a:t>
            </a:r>
            <a:r>
              <a:rPr lang="vi-VN" sz="1800"/>
              <a:t> </a:t>
            </a:r>
            <a:r>
              <a:rPr lang="vi-VN" sz="1800" err="1"/>
              <a:t>khách</a:t>
            </a:r>
            <a:r>
              <a:rPr lang="vi-VN" sz="1800"/>
              <a:t> </a:t>
            </a:r>
            <a:r>
              <a:rPr lang="vi-VN" sz="1800" err="1"/>
              <a:t>hàng</a:t>
            </a:r>
            <a:r>
              <a:rPr lang="vi-VN" sz="1800"/>
              <a:t> </a:t>
            </a:r>
            <a:r>
              <a:rPr lang="vi-VN" sz="1800" err="1"/>
              <a:t>kích</a:t>
            </a:r>
            <a:r>
              <a:rPr lang="vi-VN" sz="1800"/>
              <a:t> </a:t>
            </a:r>
            <a:r>
              <a:rPr lang="vi-VN" sz="1800" err="1"/>
              <a:t>hoạt</a:t>
            </a:r>
            <a:r>
              <a:rPr lang="vi-VN" sz="1800"/>
              <a:t> </a:t>
            </a:r>
            <a:r>
              <a:rPr lang="vi-VN" sz="1800" err="1"/>
              <a:t>tính</a:t>
            </a:r>
            <a:r>
              <a:rPr lang="vi-VN" sz="1800"/>
              <a:t> </a:t>
            </a:r>
            <a:r>
              <a:rPr lang="vi-VN" sz="1800" err="1"/>
              <a:t>năng</a:t>
            </a:r>
            <a:r>
              <a:rPr lang="vi-VN" sz="1800"/>
              <a:t>.</a:t>
            </a:r>
          </a:p>
        </p:txBody>
      </p:sp>
      <p:pic>
        <p:nvPicPr>
          <p:cNvPr id="5" name="Picture 4" descr="A red and gold lines with a horse logo&#10;&#10;AI-generated content may be incorrect.">
            <a:extLst>
              <a:ext uri="{FF2B5EF4-FFF2-40B4-BE49-F238E27FC236}">
                <a16:creationId xmlns:a16="http://schemas.microsoft.com/office/drawing/2014/main" id="{9F6D38C7-009E-DDAC-D102-F75E32FE4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292" y="955695"/>
            <a:ext cx="6123532" cy="612353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  <a:latin typeface="Arial"/>
              </a:defRPr>
            </a:pPr>
            <a:r>
              <a:t>MỤC TIÊU &amp; KPIS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2" y="2060815"/>
            <a:ext cx="12157710" cy="2900929"/>
          </a:xfrm>
        </p:spPr>
        <p:txBody>
          <a:bodyPr/>
          <a:lstStyle/>
          <a:p>
            <a:pPr marL="0" indent="0">
              <a:buNone/>
              <a:defRPr sz="1800">
                <a:solidFill>
                  <a:srgbClr val="FFFFFF"/>
                </a:solidFill>
                <a:latin typeface="Arial"/>
              </a:defRPr>
            </a:pPr>
            <a:r>
              <a:rPr dirty="0"/>
              <a:t>MỤC TIÊU CHÍNH: Thu </a:t>
            </a:r>
            <a:r>
              <a:rPr dirty="0" err="1"/>
              <a:t>hút</a:t>
            </a:r>
            <a:r>
              <a:rPr dirty="0"/>
              <a:t> 1 </a:t>
            </a:r>
            <a:r>
              <a:rPr dirty="0" err="1"/>
              <a:t>triệu</a:t>
            </a:r>
            <a:r>
              <a:rPr dirty="0"/>
              <a:t> </a:t>
            </a:r>
            <a:r>
              <a:rPr dirty="0" err="1"/>
              <a:t>người</a:t>
            </a:r>
            <a:r>
              <a:rPr dirty="0"/>
              <a:t> </a:t>
            </a:r>
            <a:r>
              <a:rPr dirty="0" err="1"/>
              <a:t>dùng</a:t>
            </a:r>
            <a:r>
              <a:rPr dirty="0"/>
              <a:t> </a:t>
            </a:r>
            <a:r>
              <a:rPr dirty="0" err="1"/>
              <a:t>mới</a:t>
            </a:r>
            <a:r>
              <a:rPr dirty="0"/>
              <a:t> </a:t>
            </a:r>
            <a:r>
              <a:rPr dirty="0" err="1"/>
              <a:t>kích</a:t>
            </a:r>
            <a:r>
              <a:rPr dirty="0"/>
              <a:t> </a:t>
            </a:r>
            <a:r>
              <a:rPr dirty="0" err="1"/>
              <a:t>hoạt</a:t>
            </a:r>
            <a:r>
              <a:rPr dirty="0"/>
              <a:t> </a:t>
            </a:r>
            <a:r>
              <a:rPr dirty="0" err="1"/>
              <a:t>tính</a:t>
            </a:r>
            <a:r>
              <a:rPr dirty="0"/>
              <a:t> </a:t>
            </a:r>
            <a:r>
              <a:rPr dirty="0" err="1"/>
              <a:t>năng</a:t>
            </a:r>
            <a:r>
              <a:rPr dirty="0"/>
              <a:t> 'Sinh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Tự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' </a:t>
            </a:r>
            <a:r>
              <a:rPr dirty="0" err="1"/>
              <a:t>trong</a:t>
            </a:r>
            <a:r>
              <a:rPr dirty="0"/>
              <a:t> 3 </a:t>
            </a:r>
            <a:r>
              <a:rPr dirty="0" err="1"/>
              <a:t>tháng</a:t>
            </a:r>
            <a:r>
              <a:rPr dirty="0"/>
              <a:t> </a:t>
            </a:r>
            <a:r>
              <a:rPr dirty="0" err="1"/>
              <a:t>chiến</a:t>
            </a:r>
            <a:r>
              <a:rPr dirty="0"/>
              <a:t> </a:t>
            </a:r>
            <a:r>
              <a:rPr dirty="0" err="1"/>
              <a:t>dịch</a:t>
            </a:r>
            <a:r>
              <a:rPr dirty="0"/>
              <a:t>.</a:t>
            </a:r>
            <a:br>
              <a:rPr dirty="0"/>
            </a:br>
            <a:br>
              <a:rPr dirty="0"/>
            </a:br>
            <a:r>
              <a:rPr dirty="0"/>
              <a:t>KPIs:</a:t>
            </a:r>
            <a:br>
              <a:rPr dirty="0"/>
            </a:br>
            <a:r>
              <a:rPr dirty="0"/>
              <a:t>• Awareness: 50 </a:t>
            </a:r>
            <a:r>
              <a:rPr dirty="0" err="1"/>
              <a:t>triệu</a:t>
            </a:r>
            <a:r>
              <a:rPr dirty="0"/>
              <a:t> </a:t>
            </a:r>
            <a:r>
              <a:rPr dirty="0" err="1"/>
              <a:t>lượt</a:t>
            </a:r>
            <a:r>
              <a:rPr dirty="0"/>
              <a:t> </a:t>
            </a:r>
            <a:r>
              <a:rPr dirty="0" err="1"/>
              <a:t>hiển</a:t>
            </a:r>
            <a:r>
              <a:rPr dirty="0"/>
              <a:t> </a:t>
            </a:r>
            <a:r>
              <a:rPr dirty="0" err="1"/>
              <a:t>thị</a:t>
            </a:r>
            <a:r>
              <a:rPr dirty="0"/>
              <a:t> </a:t>
            </a:r>
            <a:r>
              <a:rPr dirty="0" err="1"/>
              <a:t>trên</a:t>
            </a:r>
            <a:r>
              <a:rPr dirty="0"/>
              <a:t> </a:t>
            </a:r>
            <a:r>
              <a:rPr dirty="0" err="1"/>
              <a:t>các</a:t>
            </a:r>
            <a:r>
              <a:rPr dirty="0"/>
              <a:t> </a:t>
            </a:r>
            <a:r>
              <a:rPr dirty="0" err="1"/>
              <a:t>nền</a:t>
            </a:r>
            <a:r>
              <a:rPr dirty="0"/>
              <a:t> </a:t>
            </a:r>
            <a:r>
              <a:rPr dirty="0" err="1"/>
              <a:t>tảng</a:t>
            </a:r>
            <a:r>
              <a:rPr dirty="0"/>
              <a:t> </a:t>
            </a:r>
            <a:r>
              <a:rPr dirty="0" err="1"/>
              <a:t>số</a:t>
            </a:r>
            <a:r>
              <a:rPr dirty="0"/>
              <a:t>.</a:t>
            </a:r>
            <a:br>
              <a:rPr dirty="0"/>
            </a:br>
            <a:r>
              <a:rPr dirty="0"/>
              <a:t>• Engagement: 2 </a:t>
            </a:r>
            <a:r>
              <a:rPr dirty="0" err="1"/>
              <a:t>triệu</a:t>
            </a:r>
            <a:r>
              <a:rPr dirty="0"/>
              <a:t> </a:t>
            </a:r>
            <a:r>
              <a:rPr dirty="0" err="1"/>
              <a:t>lượt</a:t>
            </a:r>
            <a:r>
              <a:rPr dirty="0"/>
              <a:t> </a:t>
            </a:r>
            <a:r>
              <a:rPr dirty="0" err="1"/>
              <a:t>tương</a:t>
            </a:r>
            <a:r>
              <a:rPr dirty="0"/>
              <a:t> </a:t>
            </a:r>
            <a:r>
              <a:rPr dirty="0" err="1"/>
              <a:t>tác</a:t>
            </a:r>
            <a:r>
              <a:rPr dirty="0"/>
              <a:t> (like, share, comment) </a:t>
            </a:r>
            <a:r>
              <a:rPr dirty="0" err="1"/>
              <a:t>trên</a:t>
            </a:r>
            <a:r>
              <a:rPr dirty="0"/>
              <a:t> </a:t>
            </a:r>
            <a:r>
              <a:rPr dirty="0" err="1"/>
              <a:t>mạng</a:t>
            </a:r>
            <a:r>
              <a:rPr dirty="0"/>
              <a:t> </a:t>
            </a:r>
            <a:r>
              <a:rPr dirty="0" err="1"/>
              <a:t>xã</a:t>
            </a:r>
            <a:r>
              <a:rPr dirty="0"/>
              <a:t> </a:t>
            </a:r>
            <a:r>
              <a:rPr dirty="0" err="1"/>
              <a:t>hội</a:t>
            </a:r>
            <a:r>
              <a:rPr dirty="0"/>
              <a:t>.</a:t>
            </a:r>
            <a:br>
              <a:rPr dirty="0"/>
            </a:br>
            <a:r>
              <a:rPr dirty="0"/>
              <a:t>• Conversion: </a:t>
            </a:r>
            <a:r>
              <a:rPr dirty="0" err="1"/>
              <a:t>Tỷ</a:t>
            </a:r>
            <a:r>
              <a:rPr dirty="0"/>
              <a:t> </a:t>
            </a:r>
            <a:r>
              <a:rPr dirty="0" err="1"/>
              <a:t>lệ</a:t>
            </a:r>
            <a:r>
              <a:rPr dirty="0"/>
              <a:t> </a:t>
            </a:r>
            <a:r>
              <a:rPr dirty="0" err="1"/>
              <a:t>kích</a:t>
            </a:r>
            <a:r>
              <a:rPr dirty="0"/>
              <a:t> </a:t>
            </a:r>
            <a:r>
              <a:rPr dirty="0" err="1"/>
              <a:t>hoạt</a:t>
            </a:r>
            <a:r>
              <a:rPr dirty="0"/>
              <a:t> </a:t>
            </a:r>
            <a:r>
              <a:rPr dirty="0" err="1"/>
              <a:t>thành</a:t>
            </a:r>
            <a:r>
              <a:rPr dirty="0"/>
              <a:t> </a:t>
            </a:r>
            <a:r>
              <a:rPr dirty="0" err="1"/>
              <a:t>công</a:t>
            </a:r>
            <a:r>
              <a:rPr dirty="0"/>
              <a:t> </a:t>
            </a:r>
            <a:r>
              <a:rPr dirty="0" err="1"/>
              <a:t>đạt</a:t>
            </a:r>
            <a:r>
              <a:rPr dirty="0"/>
              <a:t> 20% </a:t>
            </a:r>
            <a:r>
              <a:rPr dirty="0" err="1"/>
              <a:t>từ</a:t>
            </a:r>
            <a:r>
              <a:rPr dirty="0"/>
              <a:t> </a:t>
            </a:r>
            <a:r>
              <a:rPr dirty="0" err="1"/>
              <a:t>lượng</a:t>
            </a:r>
            <a:r>
              <a:rPr dirty="0"/>
              <a:t> </a:t>
            </a:r>
            <a:r>
              <a:rPr dirty="0" err="1"/>
              <a:t>truy</a:t>
            </a:r>
            <a:r>
              <a:rPr dirty="0"/>
              <a:t> </a:t>
            </a:r>
            <a:r>
              <a:rPr dirty="0" err="1"/>
              <a:t>cập</a:t>
            </a:r>
            <a:r>
              <a:rPr dirty="0"/>
              <a:t> </a:t>
            </a:r>
            <a:r>
              <a:rPr dirty="0" err="1"/>
              <a:t>vào</a:t>
            </a:r>
            <a:r>
              <a:rPr dirty="0"/>
              <a:t> </a:t>
            </a:r>
            <a:r>
              <a:rPr dirty="0" err="1"/>
              <a:t>trang</a:t>
            </a:r>
            <a:r>
              <a:rPr dirty="0"/>
              <a:t> </a:t>
            </a:r>
            <a:r>
              <a:rPr dirty="0" err="1"/>
              <a:t>sản</a:t>
            </a:r>
            <a:r>
              <a:rPr dirty="0"/>
              <a:t> </a:t>
            </a:r>
            <a:r>
              <a:rPr dirty="0" err="1"/>
              <a:t>phẩm</a:t>
            </a:r>
            <a:r>
              <a:rPr dirty="0"/>
              <a:t>.</a:t>
            </a:r>
            <a:br>
              <a:rPr dirty="0"/>
            </a:br>
            <a:r>
              <a:rPr dirty="0"/>
              <a:t>• Business Impact: </a:t>
            </a:r>
            <a:r>
              <a:rPr dirty="0" err="1"/>
              <a:t>Tăng</a:t>
            </a:r>
            <a:r>
              <a:rPr dirty="0"/>
              <a:t> 15% </a:t>
            </a:r>
            <a:r>
              <a:rPr dirty="0" err="1"/>
              <a:t>tỷ</a:t>
            </a:r>
            <a:r>
              <a:rPr dirty="0"/>
              <a:t> </a:t>
            </a:r>
            <a:r>
              <a:rPr dirty="0" err="1"/>
              <a:t>lệ</a:t>
            </a:r>
            <a:r>
              <a:rPr dirty="0"/>
              <a:t> CASA.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  <a:latin typeface="Arial"/>
              </a:defRPr>
            </a:pPr>
            <a:r>
              <a:t>CÁC SLOGAN THAY THẾ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2" y="2570481"/>
            <a:ext cx="12157710" cy="1747520"/>
          </a:xfrm>
        </p:spPr>
        <p:txBody>
          <a:bodyPr/>
          <a:lstStyle/>
          <a:p>
            <a:pPr marL="0" indent="0">
              <a:buNone/>
              <a:defRPr sz="1800">
                <a:solidFill>
                  <a:srgbClr val="FFFFFF"/>
                </a:solidFill>
                <a:latin typeface="Arial"/>
              </a:defRPr>
            </a:pPr>
            <a:r>
              <a:rPr dirty="0"/>
              <a:t>• </a:t>
            </a:r>
            <a:r>
              <a:rPr dirty="0" err="1"/>
              <a:t>Techcombank</a:t>
            </a:r>
            <a:r>
              <a:rPr dirty="0"/>
              <a:t>: </a:t>
            </a:r>
            <a:r>
              <a:rPr dirty="0" err="1"/>
              <a:t>Lộc</a:t>
            </a:r>
            <a:r>
              <a:rPr dirty="0"/>
              <a:t> </a:t>
            </a:r>
            <a:r>
              <a:rPr dirty="0" err="1"/>
              <a:t>Về</a:t>
            </a:r>
            <a:r>
              <a:rPr dirty="0"/>
              <a:t> </a:t>
            </a:r>
            <a:r>
              <a:rPr dirty="0" err="1"/>
              <a:t>Mỗi</a:t>
            </a:r>
            <a:r>
              <a:rPr dirty="0"/>
              <a:t> </a:t>
            </a:r>
            <a:r>
              <a:rPr dirty="0" err="1"/>
              <a:t>Ngày</a:t>
            </a:r>
            <a:r>
              <a:rPr dirty="0"/>
              <a:t>, </a:t>
            </a:r>
            <a:r>
              <a:rPr dirty="0" err="1"/>
              <a:t>Tết</a:t>
            </a:r>
            <a:r>
              <a:rPr dirty="0"/>
              <a:t> </a:t>
            </a:r>
            <a:r>
              <a:rPr dirty="0" err="1"/>
              <a:t>Thêm</a:t>
            </a:r>
            <a:r>
              <a:rPr dirty="0"/>
              <a:t> </a:t>
            </a:r>
            <a:r>
              <a:rPr dirty="0" err="1"/>
              <a:t>Đong</a:t>
            </a:r>
            <a:r>
              <a:rPr dirty="0"/>
              <a:t> </a:t>
            </a:r>
            <a:r>
              <a:rPr dirty="0" err="1"/>
              <a:t>Đầy</a:t>
            </a:r>
            <a:r>
              <a:rPr dirty="0"/>
              <a:t>.</a:t>
            </a:r>
            <a:br>
              <a:rPr dirty="0"/>
            </a:br>
            <a:r>
              <a:rPr dirty="0"/>
              <a:t>• Sinh </a:t>
            </a:r>
            <a:r>
              <a:rPr dirty="0" err="1"/>
              <a:t>Lời</a:t>
            </a:r>
            <a:r>
              <a:rPr dirty="0"/>
              <a:t> </a:t>
            </a:r>
            <a:r>
              <a:rPr dirty="0" err="1"/>
              <a:t>Tự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: </a:t>
            </a:r>
            <a:r>
              <a:rPr dirty="0" err="1"/>
              <a:t>Năm</a:t>
            </a:r>
            <a:r>
              <a:rPr dirty="0"/>
              <a:t> Ngọ </a:t>
            </a:r>
            <a:r>
              <a:rPr dirty="0" err="1"/>
              <a:t>Bứt</a:t>
            </a:r>
            <a:r>
              <a:rPr dirty="0"/>
              <a:t> </a:t>
            </a:r>
            <a:r>
              <a:rPr dirty="0" err="1"/>
              <a:t>Phá</a:t>
            </a:r>
            <a:r>
              <a:rPr dirty="0"/>
              <a:t>, </a:t>
            </a:r>
            <a:r>
              <a:rPr dirty="0" err="1"/>
              <a:t>Tiền</a:t>
            </a:r>
            <a:r>
              <a:rPr dirty="0"/>
              <a:t> </a:t>
            </a:r>
            <a:r>
              <a:rPr dirty="0" err="1"/>
              <a:t>Về</a:t>
            </a:r>
            <a:r>
              <a:rPr dirty="0"/>
              <a:t> </a:t>
            </a:r>
            <a:r>
              <a:rPr dirty="0" err="1"/>
              <a:t>Đầy</a:t>
            </a:r>
            <a:r>
              <a:rPr dirty="0"/>
              <a:t> </a:t>
            </a:r>
            <a:r>
              <a:rPr dirty="0" err="1"/>
              <a:t>Nhà</a:t>
            </a:r>
            <a:r>
              <a:rPr dirty="0"/>
              <a:t>.</a:t>
            </a:r>
            <a:br>
              <a:rPr dirty="0"/>
            </a:br>
            <a:r>
              <a:rPr dirty="0"/>
              <a:t>• </a:t>
            </a:r>
            <a:r>
              <a:rPr dirty="0" err="1"/>
              <a:t>Tết</a:t>
            </a:r>
            <a:r>
              <a:rPr dirty="0"/>
              <a:t> Giáp Ngọ: </a:t>
            </a:r>
            <a:r>
              <a:rPr dirty="0" err="1"/>
              <a:t>Để</a:t>
            </a:r>
            <a:r>
              <a:rPr dirty="0"/>
              <a:t> </a:t>
            </a:r>
            <a:r>
              <a:rPr dirty="0" err="1"/>
              <a:t>Tiền</a:t>
            </a:r>
            <a:r>
              <a:rPr dirty="0"/>
              <a:t> Phi </a:t>
            </a:r>
            <a:r>
              <a:rPr dirty="0" err="1"/>
              <a:t>Nước</a:t>
            </a:r>
            <a:r>
              <a:rPr dirty="0"/>
              <a:t> </a:t>
            </a:r>
            <a:r>
              <a:rPr dirty="0" err="1"/>
              <a:t>Đại</a:t>
            </a:r>
            <a:r>
              <a:rPr dirty="0"/>
              <a:t>, </a:t>
            </a:r>
            <a:r>
              <a:rPr dirty="0" err="1"/>
              <a:t>Rước</a:t>
            </a:r>
            <a:r>
              <a:rPr dirty="0"/>
              <a:t> </a:t>
            </a:r>
            <a:r>
              <a:rPr dirty="0" err="1"/>
              <a:t>Vạn</a:t>
            </a:r>
            <a:r>
              <a:rPr dirty="0"/>
              <a:t> </a:t>
            </a:r>
            <a:r>
              <a:rPr dirty="0" err="1"/>
              <a:t>Điều</a:t>
            </a:r>
            <a:r>
              <a:rPr dirty="0"/>
              <a:t> May.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55</TotalTime>
  <Words>1018</Words>
  <Application>Microsoft Macintosh PowerPoint</Application>
  <PresentationFormat>Custom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Celestial</vt:lpstr>
      <vt:lpstr>TECHCOMBANK TET CAMPAIGN 2026 'MÃ ĐÁO TÀI LỘC'</vt:lpstr>
      <vt:lpstr>BIG IDEA: 'MÃ ĐÁO TÀI LỘC'</vt:lpstr>
      <vt:lpstr>PRODUCT CVP: SINH LỜI TỰ ĐỘNG - VƯỢT TRỘI KHÔNG NGỪNG</vt:lpstr>
      <vt:lpstr>TRỤ CỘT TRUYỀN THÔNG</vt:lpstr>
      <vt:lpstr>TVC CONCEPT (30s): 'PHI NƯỚC ĐẠI, RƯỚC TÀI LỘC'</vt:lpstr>
      <vt:lpstr>KẾ HOẠCH KÍCH HOẠT (GIAI ĐOẠN 1)</vt:lpstr>
      <vt:lpstr>KẾ HOẠCH KÍCH HOẠT (GIAI ĐOẠN 2)</vt:lpstr>
      <vt:lpstr>MỤC TIÊU &amp; KPIS</vt:lpstr>
      <vt:lpstr>CÁC SLOGAN THAY THẾ</vt:lpstr>
      <vt:lpstr>KẾT LUẬN:  TẠI SAO CHIẾN DỊCH SẼ THÀNH CÔNG?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Ho Huu Tuong</cp:lastModifiedBy>
  <cp:revision>4</cp:revision>
  <dcterms:created xsi:type="dcterms:W3CDTF">2013-01-27T09:14:16Z</dcterms:created>
  <dcterms:modified xsi:type="dcterms:W3CDTF">2025-10-25T07:31:52Z</dcterms:modified>
  <cp:category/>
</cp:coreProperties>
</file>

<file path=docProps/thumbnail.jpeg>
</file>